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4" r:id="rId2"/>
    <p:sldMasterId id="2147483686" r:id="rId3"/>
  </p:sldMasterIdLst>
  <p:notesMasterIdLst>
    <p:notesMasterId r:id="rId20"/>
  </p:notesMasterIdLst>
  <p:sldIdLst>
    <p:sldId id="284" r:id="rId4"/>
    <p:sldId id="281" r:id="rId5"/>
    <p:sldId id="257" r:id="rId6"/>
    <p:sldId id="267" r:id="rId7"/>
    <p:sldId id="259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9" r:id="rId17"/>
    <p:sldId id="286" r:id="rId18"/>
    <p:sldId id="282" r:id="rId19"/>
  </p:sldIdLst>
  <p:sldSz cx="18288000" cy="10287000"/>
  <p:notesSz cx="6858000" cy="9144000"/>
  <p:embeddedFontLst>
    <p:embeddedFont>
      <p:font typeface="Aharoni" panose="02010803020104030203" pitchFamily="2" charset="-79"/>
      <p:bold r:id="rId21"/>
    </p:embeddedFont>
    <p:embeddedFont>
      <p:font typeface="Karla" pitchFamily="2" charset="0"/>
      <p:regular r:id="rId22"/>
      <p:bold r:id="rId23"/>
      <p:italic r:id="rId24"/>
      <p:boldItalic r:id="rId25"/>
    </p:embeddedFont>
    <p:embeddedFont>
      <p:font typeface="Karla Light" pitchFamily="2" charset="0"/>
      <p:regular r:id="rId26"/>
      <p:italic r:id="rId27"/>
    </p:embeddedFont>
    <p:embeddedFont>
      <p:font typeface="Karla Medium" pitchFamily="2" charset="0"/>
      <p:regular r:id="rId28"/>
      <p: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italic r:id="rId35"/>
    </p:embeddedFont>
    <p:embeddedFont>
      <p:font typeface="Montserrat SemiBold" panose="00000700000000000000" pitchFamily="2" charset="0"/>
      <p:bold r:id="rId36"/>
      <p:boldItalic r:id="rId37"/>
    </p:embeddedFont>
    <p:embeddedFont>
      <p:font typeface="Neue Haas Grotesk Text Pro" panose="020B0504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73EC2-FAF4-48A7-B30D-84C590E6855D}" v="379" dt="2025-01-25T14:00:01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84" autoAdjust="0"/>
  </p:normalViewPr>
  <p:slideViewPr>
    <p:cSldViewPr snapToGrid="0">
      <p:cViewPr>
        <p:scale>
          <a:sx n="85" d="100"/>
          <a:sy n="85" d="100"/>
        </p:scale>
        <p:origin x="1083" y="1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sbeth Vangenechten" userId="1810f218-711e-41c8-bb57-5fbbd1c7fde4" providerId="ADAL" clId="{4F4B2D50-ACA5-4803-97B4-643C3BC1F33E}"/>
    <pc:docChg chg="undo custSel addSld delSld modSld sldOrd">
      <pc:chgData name="Liesbeth Vangenechten" userId="1810f218-711e-41c8-bb57-5fbbd1c7fde4" providerId="ADAL" clId="{4F4B2D50-ACA5-4803-97B4-643C3BC1F33E}" dt="2023-10-17T08:45:56.217" v="1408" actId="1076"/>
      <pc:docMkLst>
        <pc:docMk/>
      </pc:docMkLst>
      <pc:sldChg chg="modSp mod">
        <pc:chgData name="Liesbeth Vangenechten" userId="1810f218-711e-41c8-bb57-5fbbd1c7fde4" providerId="ADAL" clId="{4F4B2D50-ACA5-4803-97B4-643C3BC1F33E}" dt="2023-10-13T10:03:17.833" v="20" actId="1076"/>
        <pc:sldMkLst>
          <pc:docMk/>
          <pc:sldMk cId="3926694943" sldId="256"/>
        </pc:sldMkLst>
      </pc:sldChg>
      <pc:sldChg chg="addSp modSp mod">
        <pc:chgData name="Liesbeth Vangenechten" userId="1810f218-711e-41c8-bb57-5fbbd1c7fde4" providerId="ADAL" clId="{4F4B2D50-ACA5-4803-97B4-643C3BC1F33E}" dt="2023-10-17T08:26:27.770" v="1336" actId="207"/>
        <pc:sldMkLst>
          <pc:docMk/>
          <pc:sldMk cId="4137413410" sldId="257"/>
        </pc:sldMkLst>
      </pc:sldChg>
      <pc:sldChg chg="addSp delSp modSp mod">
        <pc:chgData name="Liesbeth Vangenechten" userId="1810f218-711e-41c8-bb57-5fbbd1c7fde4" providerId="ADAL" clId="{4F4B2D50-ACA5-4803-97B4-643C3BC1F33E}" dt="2023-10-17T08:27:19.757" v="1345" actId="1076"/>
        <pc:sldMkLst>
          <pc:docMk/>
          <pc:sldMk cId="4123943446" sldId="258"/>
        </pc:sldMkLst>
      </pc:sldChg>
      <pc:sldChg chg="addSp delSp modSp mod">
        <pc:chgData name="Liesbeth Vangenechten" userId="1810f218-711e-41c8-bb57-5fbbd1c7fde4" providerId="ADAL" clId="{4F4B2D50-ACA5-4803-97B4-643C3BC1F33E}" dt="2023-10-17T08:28:36.389" v="1352" actId="1076"/>
        <pc:sldMkLst>
          <pc:docMk/>
          <pc:sldMk cId="2946048545" sldId="259"/>
        </pc:sldMkLst>
      </pc:sldChg>
      <pc:sldChg chg="addSp modSp del mod ord">
        <pc:chgData name="Liesbeth Vangenechten" userId="1810f218-711e-41c8-bb57-5fbbd1c7fde4" providerId="ADAL" clId="{4F4B2D50-ACA5-4803-97B4-643C3BC1F33E}" dt="2023-10-13T11:10:56.631" v="602" actId="47"/>
        <pc:sldMkLst>
          <pc:docMk/>
          <pc:sldMk cId="588003404" sldId="260"/>
        </pc:sldMkLst>
      </pc:sldChg>
      <pc:sldChg chg="del ord">
        <pc:chgData name="Liesbeth Vangenechten" userId="1810f218-711e-41c8-bb57-5fbbd1c7fde4" providerId="ADAL" clId="{4F4B2D50-ACA5-4803-97B4-643C3BC1F33E}" dt="2023-10-13T11:10:58.605" v="603" actId="47"/>
        <pc:sldMkLst>
          <pc:docMk/>
          <pc:sldMk cId="2690456293" sldId="261"/>
        </pc:sldMkLst>
      </pc:sldChg>
      <pc:sldChg chg="addSp modSp mod ord">
        <pc:chgData name="Liesbeth Vangenechten" userId="1810f218-711e-41c8-bb57-5fbbd1c7fde4" providerId="ADAL" clId="{4F4B2D50-ACA5-4803-97B4-643C3BC1F33E}" dt="2023-10-17T08:45:56.217" v="1408" actId="1076"/>
        <pc:sldMkLst>
          <pc:docMk/>
          <pc:sldMk cId="3154106867" sldId="262"/>
        </pc:sldMkLst>
      </pc:sldChg>
      <pc:sldChg chg="del">
        <pc:chgData name="Liesbeth Vangenechten" userId="1810f218-711e-41c8-bb57-5fbbd1c7fde4" providerId="ADAL" clId="{4F4B2D50-ACA5-4803-97B4-643C3BC1F33E}" dt="2023-10-17T08:45:50.809" v="1407" actId="47"/>
        <pc:sldMkLst>
          <pc:docMk/>
          <pc:sldMk cId="848238290" sldId="263"/>
        </pc:sldMkLst>
      </pc:sldChg>
      <pc:sldChg chg="del ord">
        <pc:chgData name="Liesbeth Vangenechten" userId="1810f218-711e-41c8-bb57-5fbbd1c7fde4" providerId="ADAL" clId="{4F4B2D50-ACA5-4803-97B4-643C3BC1F33E}" dt="2023-10-17T08:16:25.441" v="922" actId="47"/>
        <pc:sldMkLst>
          <pc:docMk/>
          <pc:sldMk cId="3376895656" sldId="264"/>
        </pc:sldMkLst>
      </pc:sldChg>
      <pc:sldChg chg="addSp modSp mod ord">
        <pc:chgData name="Liesbeth Vangenechten" userId="1810f218-711e-41c8-bb57-5fbbd1c7fde4" providerId="ADAL" clId="{4F4B2D50-ACA5-4803-97B4-643C3BC1F33E}" dt="2023-10-17T08:45:48.055" v="1406" actId="1076"/>
        <pc:sldMkLst>
          <pc:docMk/>
          <pc:sldMk cId="1328087533" sldId="265"/>
        </pc:sldMkLst>
      </pc:sldChg>
      <pc:sldChg chg="del">
        <pc:chgData name="Liesbeth Vangenechten" userId="1810f218-711e-41c8-bb57-5fbbd1c7fde4" providerId="ADAL" clId="{4F4B2D50-ACA5-4803-97B4-643C3BC1F33E}" dt="2023-10-17T08:23:14.397" v="1213" actId="47"/>
        <pc:sldMkLst>
          <pc:docMk/>
          <pc:sldMk cId="1700607273" sldId="266"/>
        </pc:sldMkLst>
      </pc:sldChg>
      <pc:sldChg chg="addSp delSp modSp add mod">
        <pc:chgData name="Liesbeth Vangenechten" userId="1810f218-711e-41c8-bb57-5fbbd1c7fde4" providerId="ADAL" clId="{4F4B2D50-ACA5-4803-97B4-643C3BC1F33E}" dt="2023-10-17T08:27:57.509" v="1348" actId="1076"/>
        <pc:sldMkLst>
          <pc:docMk/>
          <pc:sldMk cId="2001410253" sldId="267"/>
        </pc:sldMkLst>
      </pc:sldChg>
      <pc:sldChg chg="addSp modSp add mod">
        <pc:chgData name="Liesbeth Vangenechten" userId="1810f218-711e-41c8-bb57-5fbbd1c7fde4" providerId="ADAL" clId="{4F4B2D50-ACA5-4803-97B4-643C3BC1F33E}" dt="2023-10-17T08:41:39.458" v="1358" actId="20577"/>
        <pc:sldMkLst>
          <pc:docMk/>
          <pc:sldMk cId="3225435112" sldId="268"/>
        </pc:sldMkLst>
      </pc:sldChg>
      <pc:sldChg chg="addSp delSp modSp add mod">
        <pc:chgData name="Liesbeth Vangenechten" userId="1810f218-711e-41c8-bb57-5fbbd1c7fde4" providerId="ADAL" clId="{4F4B2D50-ACA5-4803-97B4-643C3BC1F33E}" dt="2023-10-17T08:42:02.112" v="1362" actId="1076"/>
        <pc:sldMkLst>
          <pc:docMk/>
          <pc:sldMk cId="3020659273" sldId="269"/>
        </pc:sldMkLst>
      </pc:sldChg>
      <pc:sldChg chg="addSp delSp modSp add mod">
        <pc:chgData name="Liesbeth Vangenechten" userId="1810f218-711e-41c8-bb57-5fbbd1c7fde4" providerId="ADAL" clId="{4F4B2D50-ACA5-4803-97B4-643C3BC1F33E}" dt="2023-10-17T08:42:34.502" v="1367" actId="1076"/>
        <pc:sldMkLst>
          <pc:docMk/>
          <pc:sldMk cId="2286516307" sldId="270"/>
        </pc:sldMkLst>
      </pc:sldChg>
      <pc:sldChg chg="addSp delSp modSp add mod">
        <pc:chgData name="Liesbeth Vangenechten" userId="1810f218-711e-41c8-bb57-5fbbd1c7fde4" providerId="ADAL" clId="{4F4B2D50-ACA5-4803-97B4-643C3BC1F33E}" dt="2023-10-17T08:42:55.664" v="1370" actId="1076"/>
        <pc:sldMkLst>
          <pc:docMk/>
          <pc:sldMk cId="2461620425" sldId="271"/>
        </pc:sldMkLst>
      </pc:sldChg>
      <pc:sldChg chg="addSp modSp add mod ord">
        <pc:chgData name="Liesbeth Vangenechten" userId="1810f218-711e-41c8-bb57-5fbbd1c7fde4" providerId="ADAL" clId="{4F4B2D50-ACA5-4803-97B4-643C3BC1F33E}" dt="2023-10-17T08:43:20.660" v="1374" actId="1076"/>
        <pc:sldMkLst>
          <pc:docMk/>
          <pc:sldMk cId="3436006010" sldId="272"/>
        </pc:sldMkLst>
      </pc:sldChg>
      <pc:sldChg chg="addSp delSp modSp add mod">
        <pc:chgData name="Liesbeth Vangenechten" userId="1810f218-711e-41c8-bb57-5fbbd1c7fde4" providerId="ADAL" clId="{4F4B2D50-ACA5-4803-97B4-643C3BC1F33E}" dt="2023-10-17T08:44:04.945" v="1383" actId="1076"/>
        <pc:sldMkLst>
          <pc:docMk/>
          <pc:sldMk cId="670708796" sldId="273"/>
        </pc:sldMkLst>
      </pc:sldChg>
      <pc:sldChg chg="delSp modSp add mod ord">
        <pc:chgData name="Liesbeth Vangenechten" userId="1810f218-711e-41c8-bb57-5fbbd1c7fde4" providerId="ADAL" clId="{4F4B2D50-ACA5-4803-97B4-643C3BC1F33E}" dt="2023-10-17T08:44:59.146" v="1395" actId="14100"/>
        <pc:sldMkLst>
          <pc:docMk/>
          <pc:sldMk cId="3715622444" sldId="274"/>
        </pc:sldMkLst>
      </pc:sldChg>
      <pc:sldChg chg="modSp add mod ord">
        <pc:chgData name="Liesbeth Vangenechten" userId="1810f218-711e-41c8-bb57-5fbbd1c7fde4" providerId="ADAL" clId="{4F4B2D50-ACA5-4803-97B4-643C3BC1F33E}" dt="2023-10-17T08:45:34.463" v="1404"/>
        <pc:sldMkLst>
          <pc:docMk/>
          <pc:sldMk cId="2252885907" sldId="275"/>
        </pc:sldMkLst>
      </pc:sldChg>
      <pc:sldChg chg="modSp add mod">
        <pc:chgData name="Liesbeth Vangenechten" userId="1810f218-711e-41c8-bb57-5fbbd1c7fde4" providerId="ADAL" clId="{4F4B2D50-ACA5-4803-97B4-643C3BC1F33E}" dt="2023-10-17T08:23:20.211" v="1236" actId="20577"/>
        <pc:sldMkLst>
          <pc:docMk/>
          <pc:sldMk cId="1172605754" sldId="276"/>
        </pc:sldMkLst>
      </pc:sldChg>
    </pc:docChg>
  </pc:docChgLst>
  <pc:docChgLst>
    <pc:chgData name="Steven Hillaert" userId="7e6aa684-91a9-4a6b-ae3f-314ca8ecc95f" providerId="ADAL" clId="{61273EC2-FAF4-48A7-B30D-84C590E6855D}"/>
    <pc:docChg chg="undo custSel addSld delSld modSld">
      <pc:chgData name="Steven Hillaert" userId="7e6aa684-91a9-4a6b-ae3f-314ca8ecc95f" providerId="ADAL" clId="{61273EC2-FAF4-48A7-B30D-84C590E6855D}" dt="2025-01-25T14:00:01.675" v="1888" actId="1076"/>
      <pc:docMkLst>
        <pc:docMk/>
      </pc:docMkLst>
      <pc:sldChg chg="addSp delSp modSp mod">
        <pc:chgData name="Steven Hillaert" userId="7e6aa684-91a9-4a6b-ae3f-314ca8ecc95f" providerId="ADAL" clId="{61273EC2-FAF4-48A7-B30D-84C590E6855D}" dt="2025-01-25T10:14:44.457" v="1880" actId="478"/>
        <pc:sldMkLst>
          <pc:docMk/>
          <pc:sldMk cId="2946048545" sldId="259"/>
        </pc:sldMkLst>
        <pc:picChg chg="add del mod ord">
          <ac:chgData name="Steven Hillaert" userId="7e6aa684-91a9-4a6b-ae3f-314ca8ecc95f" providerId="ADAL" clId="{61273EC2-FAF4-48A7-B30D-84C590E6855D}" dt="2025-01-25T10:14:44.457" v="1880" actId="478"/>
          <ac:picMkLst>
            <pc:docMk/>
            <pc:sldMk cId="2946048545" sldId="259"/>
            <ac:picMk id="8" creationId="{045CA06D-8A45-8E3A-C4FC-C9DEB2EA63F1}"/>
          </ac:picMkLst>
        </pc:picChg>
      </pc:sldChg>
      <pc:sldChg chg="addSp modSp mod">
        <pc:chgData name="Steven Hillaert" userId="7e6aa684-91a9-4a6b-ae3f-314ca8ecc95f" providerId="ADAL" clId="{61273EC2-FAF4-48A7-B30D-84C590E6855D}" dt="2025-01-22T21:02:30.377" v="1604" actId="113"/>
        <pc:sldMkLst>
          <pc:docMk/>
          <pc:sldMk cId="2001410253" sldId="267"/>
        </pc:sldMkLst>
        <pc:spChg chg="mod">
          <ac:chgData name="Steven Hillaert" userId="7e6aa684-91a9-4a6b-ae3f-314ca8ecc95f" providerId="ADAL" clId="{61273EC2-FAF4-48A7-B30D-84C590E6855D}" dt="2025-01-22T21:02:30.377" v="1604" actId="113"/>
          <ac:spMkLst>
            <pc:docMk/>
            <pc:sldMk cId="2001410253" sldId="267"/>
            <ac:spMk id="3" creationId="{1EE7A715-6114-6A3A-B120-BC024664CBA5}"/>
          </ac:spMkLst>
        </pc:spChg>
        <pc:spChg chg="mod">
          <ac:chgData name="Steven Hillaert" userId="7e6aa684-91a9-4a6b-ae3f-314ca8ecc95f" providerId="ADAL" clId="{61273EC2-FAF4-48A7-B30D-84C590E6855D}" dt="2025-01-10T16:33:31.306" v="622" actId="20577"/>
          <ac:spMkLst>
            <pc:docMk/>
            <pc:sldMk cId="2001410253" sldId="267"/>
            <ac:spMk id="5" creationId="{7A732EEE-8EF1-B30E-2BAA-6120264CD321}"/>
          </ac:spMkLst>
        </pc:spChg>
        <pc:picChg chg="add mod ord">
          <ac:chgData name="Steven Hillaert" userId="7e6aa684-91a9-4a6b-ae3f-314ca8ecc95f" providerId="ADAL" clId="{61273EC2-FAF4-48A7-B30D-84C590E6855D}" dt="2025-01-07T20:09:27.381" v="202" actId="29295"/>
          <ac:picMkLst>
            <pc:docMk/>
            <pc:sldMk cId="2001410253" sldId="267"/>
            <ac:picMk id="6" creationId="{56AFC6E0-90B1-F23C-0CCA-92C43AF3EEB5}"/>
          </ac:picMkLst>
        </pc:picChg>
      </pc:sldChg>
      <pc:sldChg chg="addSp delSp modSp mod">
        <pc:chgData name="Steven Hillaert" userId="7e6aa684-91a9-4a6b-ae3f-314ca8ecc95f" providerId="ADAL" clId="{61273EC2-FAF4-48A7-B30D-84C590E6855D}" dt="2025-01-22T20:59:09.733" v="1603" actId="20577"/>
        <pc:sldMkLst>
          <pc:docMk/>
          <pc:sldMk cId="3225435112" sldId="268"/>
        </pc:sldMkLst>
        <pc:spChg chg="mod">
          <ac:chgData name="Steven Hillaert" userId="7e6aa684-91a9-4a6b-ae3f-314ca8ecc95f" providerId="ADAL" clId="{61273EC2-FAF4-48A7-B30D-84C590E6855D}" dt="2025-01-22T20:59:09.733" v="1603" actId="20577"/>
          <ac:spMkLst>
            <pc:docMk/>
            <pc:sldMk cId="3225435112" sldId="268"/>
            <ac:spMk id="3" creationId="{D7D89AE7-9142-9BA8-2528-C493D0EFB279}"/>
          </ac:spMkLst>
        </pc:spChg>
      </pc:sldChg>
      <pc:sldChg chg="addSp delSp modSp mod">
        <pc:chgData name="Steven Hillaert" userId="7e6aa684-91a9-4a6b-ae3f-314ca8ecc95f" providerId="ADAL" clId="{61273EC2-FAF4-48A7-B30D-84C590E6855D}" dt="2025-01-25T10:14:51.417" v="1881" actId="478"/>
        <pc:sldMkLst>
          <pc:docMk/>
          <pc:sldMk cId="3020659273" sldId="269"/>
        </pc:sldMkLst>
        <pc:picChg chg="add del mod">
          <ac:chgData name="Steven Hillaert" userId="7e6aa684-91a9-4a6b-ae3f-314ca8ecc95f" providerId="ADAL" clId="{61273EC2-FAF4-48A7-B30D-84C590E6855D}" dt="2025-01-25T10:14:51.417" v="1881" actId="478"/>
          <ac:picMkLst>
            <pc:docMk/>
            <pc:sldMk cId="3020659273" sldId="269"/>
            <ac:picMk id="6" creationId="{C6911D11-64AE-BE88-18D3-C053AD90CB5E}"/>
          </ac:picMkLst>
        </pc:picChg>
      </pc:sldChg>
      <pc:sldChg chg="modSp mod">
        <pc:chgData name="Steven Hillaert" userId="7e6aa684-91a9-4a6b-ae3f-314ca8ecc95f" providerId="ADAL" clId="{61273EC2-FAF4-48A7-B30D-84C590E6855D}" dt="2025-01-24T23:09:00.237" v="1851" actId="20577"/>
        <pc:sldMkLst>
          <pc:docMk/>
          <pc:sldMk cId="2286516307" sldId="270"/>
        </pc:sldMkLst>
        <pc:spChg chg="mod">
          <ac:chgData name="Steven Hillaert" userId="7e6aa684-91a9-4a6b-ae3f-314ca8ecc95f" providerId="ADAL" clId="{61273EC2-FAF4-48A7-B30D-84C590E6855D}" dt="2025-01-24T23:09:00.237" v="1851" actId="20577"/>
          <ac:spMkLst>
            <pc:docMk/>
            <pc:sldMk cId="2286516307" sldId="270"/>
            <ac:spMk id="6" creationId="{8A409CF0-6766-F168-51F6-2186320CD951}"/>
          </ac:spMkLst>
        </pc:spChg>
      </pc:sldChg>
      <pc:sldChg chg="addSp modSp mod modAnim">
        <pc:chgData name="Steven Hillaert" userId="7e6aa684-91a9-4a6b-ae3f-314ca8ecc95f" providerId="ADAL" clId="{61273EC2-FAF4-48A7-B30D-84C590E6855D}" dt="2025-01-22T20:40:46.428" v="1558" actId="1076"/>
        <pc:sldMkLst>
          <pc:docMk/>
          <pc:sldMk cId="2461620425" sldId="271"/>
        </pc:sldMkLst>
        <pc:picChg chg="add mod">
          <ac:chgData name="Steven Hillaert" userId="7e6aa684-91a9-4a6b-ae3f-314ca8ecc95f" providerId="ADAL" clId="{61273EC2-FAF4-48A7-B30D-84C590E6855D}" dt="2025-01-22T20:40:46.428" v="1558" actId="1076"/>
          <ac:picMkLst>
            <pc:docMk/>
            <pc:sldMk cId="2461620425" sldId="271"/>
            <ac:picMk id="3" creationId="{B8732F12-E756-653C-5289-1C196ABA0861}"/>
          </ac:picMkLst>
        </pc:picChg>
        <pc:cxnChg chg="mod">
          <ac:chgData name="Steven Hillaert" userId="7e6aa684-91a9-4a6b-ae3f-314ca8ecc95f" providerId="ADAL" clId="{61273EC2-FAF4-48A7-B30D-84C590E6855D}" dt="2025-01-07T20:29:59.633" v="302" actId="1076"/>
          <ac:cxnSpMkLst>
            <pc:docMk/>
            <pc:sldMk cId="2461620425" sldId="271"/>
            <ac:cxnSpMk id="9" creationId="{5AD2CB1F-3B95-A88A-7F96-AF224FD57CB1}"/>
          </ac:cxnSpMkLst>
        </pc:cxnChg>
      </pc:sldChg>
      <pc:sldChg chg="addSp delSp modSp mod modAnim">
        <pc:chgData name="Steven Hillaert" userId="7e6aa684-91a9-4a6b-ae3f-314ca8ecc95f" providerId="ADAL" clId="{61273EC2-FAF4-48A7-B30D-84C590E6855D}" dt="2025-01-22T20:44:15.933" v="1587"/>
        <pc:sldMkLst>
          <pc:docMk/>
          <pc:sldMk cId="670708796" sldId="273"/>
        </pc:sldMkLst>
        <pc:grpChg chg="add mod">
          <ac:chgData name="Steven Hillaert" userId="7e6aa684-91a9-4a6b-ae3f-314ca8ecc95f" providerId="ADAL" clId="{61273EC2-FAF4-48A7-B30D-84C590E6855D}" dt="2025-01-22T20:42:50.585" v="1568" actId="1076"/>
          <ac:grpSpMkLst>
            <pc:docMk/>
            <pc:sldMk cId="670708796" sldId="273"/>
            <ac:grpSpMk id="7" creationId="{0D51B474-8367-48FE-520D-91D5F0C076C8}"/>
          </ac:grpSpMkLst>
        </pc:grpChg>
        <pc:picChg chg="add mod modCrop">
          <ac:chgData name="Steven Hillaert" userId="7e6aa684-91a9-4a6b-ae3f-314ca8ecc95f" providerId="ADAL" clId="{61273EC2-FAF4-48A7-B30D-84C590E6855D}" dt="2025-01-22T20:42:35.928" v="1567" actId="164"/>
          <ac:picMkLst>
            <pc:docMk/>
            <pc:sldMk cId="670708796" sldId="273"/>
            <ac:picMk id="3" creationId="{9D8A8712-13B0-6BA7-55C5-7D0A060D5EA4}"/>
          </ac:picMkLst>
        </pc:picChg>
        <pc:picChg chg="add mod">
          <ac:chgData name="Steven Hillaert" userId="7e6aa684-91a9-4a6b-ae3f-314ca8ecc95f" providerId="ADAL" clId="{61273EC2-FAF4-48A7-B30D-84C590E6855D}" dt="2025-01-22T20:42:35.928" v="1567" actId="164"/>
          <ac:picMkLst>
            <pc:docMk/>
            <pc:sldMk cId="670708796" sldId="273"/>
            <ac:picMk id="4" creationId="{2E17BE72-8E25-D953-6E97-3AFDB238A35D}"/>
          </ac:picMkLst>
        </pc:picChg>
      </pc:sldChg>
      <pc:sldChg chg="delSp mod">
        <pc:chgData name="Steven Hillaert" userId="7e6aa684-91a9-4a6b-ae3f-314ca8ecc95f" providerId="ADAL" clId="{61273EC2-FAF4-48A7-B30D-84C590E6855D}" dt="2025-01-07T20:33:04.526" v="324" actId="478"/>
        <pc:sldMkLst>
          <pc:docMk/>
          <pc:sldMk cId="2252885907" sldId="275"/>
        </pc:sldMkLst>
      </pc:sldChg>
      <pc:sldChg chg="del">
        <pc:chgData name="Steven Hillaert" userId="7e6aa684-91a9-4a6b-ae3f-314ca8ecc95f" providerId="ADAL" clId="{61273EC2-FAF4-48A7-B30D-84C590E6855D}" dt="2025-01-07T19:20:32.360" v="6" actId="2696"/>
        <pc:sldMkLst>
          <pc:docMk/>
          <pc:sldMk cId="1478128293" sldId="277"/>
        </pc:sldMkLst>
      </pc:sldChg>
      <pc:sldChg chg="del">
        <pc:chgData name="Steven Hillaert" userId="7e6aa684-91a9-4a6b-ae3f-314ca8ecc95f" providerId="ADAL" clId="{61273EC2-FAF4-48A7-B30D-84C590E6855D}" dt="2025-01-07T19:20:25.958" v="5" actId="2696"/>
        <pc:sldMkLst>
          <pc:docMk/>
          <pc:sldMk cId="4279358986" sldId="278"/>
        </pc:sldMkLst>
      </pc:sldChg>
      <pc:sldChg chg="addSp delSp modSp mod">
        <pc:chgData name="Steven Hillaert" userId="7e6aa684-91a9-4a6b-ae3f-314ca8ecc95f" providerId="ADAL" clId="{61273EC2-FAF4-48A7-B30D-84C590E6855D}" dt="2025-01-25T10:14:26.282" v="1879" actId="20577"/>
        <pc:sldMkLst>
          <pc:docMk/>
          <pc:sldMk cId="383464177" sldId="281"/>
        </pc:sldMkLst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10" creationId="{63DFC60D-E840-EC34-486C-CEFEF8EECCF7}"/>
          </ac:spMkLst>
        </pc:spChg>
        <pc:spChg chg="add mod topLvl">
          <ac:chgData name="Steven Hillaert" userId="7e6aa684-91a9-4a6b-ae3f-314ca8ecc95f" providerId="ADAL" clId="{61273EC2-FAF4-48A7-B30D-84C590E6855D}" dt="2025-01-10T16:21:22.276" v="419" actId="21"/>
          <ac:spMkLst>
            <pc:docMk/>
            <pc:sldMk cId="383464177" sldId="281"/>
            <ac:spMk id="12" creationId="{EF49D0F1-4D97-6524-6F90-94C22EB8FF07}"/>
          </ac:spMkLst>
        </pc:spChg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14" creationId="{613C0270-D3A6-F1A0-6846-E70615F5111C}"/>
          </ac:spMkLst>
        </pc:spChg>
        <pc:spChg chg="add mod topLvl">
          <ac:chgData name="Steven Hillaert" userId="7e6aa684-91a9-4a6b-ae3f-314ca8ecc95f" providerId="ADAL" clId="{61273EC2-FAF4-48A7-B30D-84C590E6855D}" dt="2025-01-10T16:21:15.048" v="416" actId="21"/>
          <ac:spMkLst>
            <pc:docMk/>
            <pc:sldMk cId="383464177" sldId="281"/>
            <ac:spMk id="16" creationId="{8A25B820-52D4-C107-A375-24FB6DFB716E}"/>
          </ac:spMkLst>
        </pc:spChg>
        <pc:spChg chg="add mod topLvl">
          <ac:chgData name="Steven Hillaert" userId="7e6aa684-91a9-4a6b-ae3f-314ca8ecc95f" providerId="ADAL" clId="{61273EC2-FAF4-48A7-B30D-84C590E6855D}" dt="2025-01-10T16:22:29.286" v="435" actId="21"/>
          <ac:spMkLst>
            <pc:docMk/>
            <pc:sldMk cId="383464177" sldId="281"/>
            <ac:spMk id="19" creationId="{8273C490-9F99-ADD7-B1A5-10B154F70652}"/>
          </ac:spMkLst>
        </pc:spChg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22" creationId="{61FA8D82-F12E-7B81-02FD-C2EDAD7E36F0}"/>
          </ac:spMkLst>
        </pc:spChg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23" creationId="{6BF014B1-FA83-0F74-9083-0FFB288A4854}"/>
          </ac:spMkLst>
        </pc:spChg>
        <pc:spChg chg="add mod">
          <ac:chgData name="Steven Hillaert" userId="7e6aa684-91a9-4a6b-ae3f-314ca8ecc95f" providerId="ADAL" clId="{61273EC2-FAF4-48A7-B30D-84C590E6855D}" dt="2025-01-25T10:14:26.282" v="1879" actId="20577"/>
          <ac:spMkLst>
            <pc:docMk/>
            <pc:sldMk cId="383464177" sldId="281"/>
            <ac:spMk id="24" creationId="{1C816AE5-9768-714F-C122-0A175EE04335}"/>
          </ac:spMkLst>
        </pc:spChg>
        <pc:spChg chg="add mod">
          <ac:chgData name="Steven Hillaert" userId="7e6aa684-91a9-4a6b-ae3f-314ca8ecc95f" providerId="ADAL" clId="{61273EC2-FAF4-48A7-B30D-84C590E6855D}" dt="2025-01-22T20:29:35.338" v="1357" actId="20577"/>
          <ac:spMkLst>
            <pc:docMk/>
            <pc:sldMk cId="383464177" sldId="281"/>
            <ac:spMk id="27" creationId="{7911EE99-5E08-A344-BDE2-C2C9087C2595}"/>
          </ac:spMkLst>
        </pc:spChg>
        <pc:picChg chg="add mod">
          <ac:chgData name="Steven Hillaert" userId="7e6aa684-91a9-4a6b-ae3f-314ca8ecc95f" providerId="ADAL" clId="{61273EC2-FAF4-48A7-B30D-84C590E6855D}" dt="2025-01-22T20:30:32.527" v="1491" actId="1036"/>
          <ac:picMkLst>
            <pc:docMk/>
            <pc:sldMk cId="383464177" sldId="281"/>
            <ac:picMk id="21" creationId="{54397319-E180-A97F-837E-3A8E8FE137E1}"/>
          </ac:picMkLst>
        </pc:picChg>
        <pc:picChg chg="add mod">
          <ac:chgData name="Steven Hillaert" userId="7e6aa684-91a9-4a6b-ae3f-314ca8ecc95f" providerId="ADAL" clId="{61273EC2-FAF4-48A7-B30D-84C590E6855D}" dt="2025-01-22T20:30:21.315" v="1450" actId="1036"/>
          <ac:picMkLst>
            <pc:docMk/>
            <pc:sldMk cId="383464177" sldId="281"/>
            <ac:picMk id="1026" creationId="{F58CBEE2-5BE5-E25B-5A25-25F61EA12F66}"/>
          </ac:picMkLst>
        </pc:picChg>
      </pc:sldChg>
      <pc:sldChg chg="addSp delSp modSp mod">
        <pc:chgData name="Steven Hillaert" userId="7e6aa684-91a9-4a6b-ae3f-314ca8ecc95f" providerId="ADAL" clId="{61273EC2-FAF4-48A7-B30D-84C590E6855D}" dt="2025-01-25T10:14:08.830" v="1853" actId="1076"/>
        <pc:sldMkLst>
          <pc:docMk/>
          <pc:sldMk cId="3613454230" sldId="282"/>
        </pc:sldMkLst>
        <pc:picChg chg="add mod">
          <ac:chgData name="Steven Hillaert" userId="7e6aa684-91a9-4a6b-ae3f-314ca8ecc95f" providerId="ADAL" clId="{61273EC2-FAF4-48A7-B30D-84C590E6855D}" dt="2025-01-25T10:14:08.830" v="1853" actId="1076"/>
          <ac:picMkLst>
            <pc:docMk/>
            <pc:sldMk cId="3613454230" sldId="282"/>
            <ac:picMk id="1028" creationId="{ADDF4FE6-A6B7-3CC7-CBA3-1CB18A033A99}"/>
          </ac:picMkLst>
        </pc:picChg>
        <pc:picChg chg="add del mod">
          <ac:chgData name="Steven Hillaert" userId="7e6aa684-91a9-4a6b-ae3f-314ca8ecc95f" providerId="ADAL" clId="{61273EC2-FAF4-48A7-B30D-84C590E6855D}" dt="2025-01-25T10:14:02.867" v="1852" actId="478"/>
          <ac:picMkLst>
            <pc:docMk/>
            <pc:sldMk cId="3613454230" sldId="282"/>
            <ac:picMk id="3074" creationId="{2F7AA089-67BE-2048-9DF4-2776543399E4}"/>
          </ac:picMkLst>
        </pc:picChg>
        <pc:picChg chg="mod">
          <ac:chgData name="Steven Hillaert" userId="7e6aa684-91a9-4a6b-ae3f-314ca8ecc95f" providerId="ADAL" clId="{61273EC2-FAF4-48A7-B30D-84C590E6855D}" dt="2025-01-22T21:28:21.412" v="1680" actId="1076"/>
          <ac:picMkLst>
            <pc:docMk/>
            <pc:sldMk cId="3613454230" sldId="282"/>
            <ac:picMk id="6148" creationId="{1C09E791-0860-B35A-6EEC-23F1EAF4FB4E}"/>
          </ac:picMkLst>
        </pc:picChg>
      </pc:sldChg>
      <pc:sldChg chg="delSp new del mod modClrScheme chgLayout">
        <pc:chgData name="Steven Hillaert" userId="7e6aa684-91a9-4a6b-ae3f-314ca8ecc95f" providerId="ADAL" clId="{61273EC2-FAF4-48A7-B30D-84C590E6855D}" dt="2025-01-07T19:20:16.672" v="4" actId="2696"/>
        <pc:sldMkLst>
          <pc:docMk/>
          <pc:sldMk cId="327128837" sldId="283"/>
        </pc:sldMkLst>
      </pc:sldChg>
      <pc:sldChg chg="addSp modSp new mod setBg modClrScheme chgLayout">
        <pc:chgData name="Steven Hillaert" userId="7e6aa684-91a9-4a6b-ae3f-314ca8ecc95f" providerId="ADAL" clId="{61273EC2-FAF4-48A7-B30D-84C590E6855D}" dt="2025-01-07T19:32:09.874" v="32" actId="1076"/>
        <pc:sldMkLst>
          <pc:docMk/>
          <pc:sldMk cId="3733437037" sldId="284"/>
        </pc:sldMkLst>
        <pc:spChg chg="add">
          <ac:chgData name="Steven Hillaert" userId="7e6aa684-91a9-4a6b-ae3f-314ca8ecc95f" providerId="ADAL" clId="{61273EC2-FAF4-48A7-B30D-84C590E6855D}" dt="2025-01-07T19:30:37.044" v="10" actId="26606"/>
          <ac:spMkLst>
            <pc:docMk/>
            <pc:sldMk cId="3733437037" sldId="284"/>
            <ac:spMk id="8" creationId="{0379D18E-D6AD-492E-2525-C716882CB2C0}"/>
          </ac:spMkLst>
        </pc:spChg>
        <pc:picChg chg="add mod">
          <ac:chgData name="Steven Hillaert" userId="7e6aa684-91a9-4a6b-ae3f-314ca8ecc95f" providerId="ADAL" clId="{61273EC2-FAF4-48A7-B30D-84C590E6855D}" dt="2025-01-07T19:30:37.044" v="10" actId="26606"/>
          <ac:picMkLst>
            <pc:docMk/>
            <pc:sldMk cId="3733437037" sldId="284"/>
            <ac:picMk id="3" creationId="{72605904-FA89-714B-FD8E-2805B50B7EC5}"/>
          </ac:picMkLst>
        </pc:picChg>
        <pc:picChg chg="add mod">
          <ac:chgData name="Steven Hillaert" userId="7e6aa684-91a9-4a6b-ae3f-314ca8ecc95f" providerId="ADAL" clId="{61273EC2-FAF4-48A7-B30D-84C590E6855D}" dt="2025-01-07T19:31:06.530" v="15" actId="14100"/>
          <ac:picMkLst>
            <pc:docMk/>
            <pc:sldMk cId="3733437037" sldId="284"/>
            <ac:picMk id="5" creationId="{003BBEB4-FF2B-52FB-7527-B603DF10906B}"/>
          </ac:picMkLst>
        </pc:picChg>
        <pc:picChg chg="add mod">
          <ac:chgData name="Steven Hillaert" userId="7e6aa684-91a9-4a6b-ae3f-314ca8ecc95f" providerId="ADAL" clId="{61273EC2-FAF4-48A7-B30D-84C590E6855D}" dt="2025-01-07T19:32:09.874" v="32" actId="1076"/>
          <ac:picMkLst>
            <pc:docMk/>
            <pc:sldMk cId="3733437037" sldId="284"/>
            <ac:picMk id="7" creationId="{74980099-2BF3-298E-DA62-FC96A9CA6664}"/>
          </ac:picMkLst>
        </pc:picChg>
        <pc:picChg chg="add mod">
          <ac:chgData name="Steven Hillaert" userId="7e6aa684-91a9-4a6b-ae3f-314ca8ecc95f" providerId="ADAL" clId="{61273EC2-FAF4-48A7-B30D-84C590E6855D}" dt="2025-01-07T19:32:04.855" v="31" actId="1076"/>
          <ac:picMkLst>
            <pc:docMk/>
            <pc:sldMk cId="3733437037" sldId="284"/>
            <ac:picMk id="10" creationId="{24A0D74F-8E4B-5FCA-0E56-7CC4AA147C8C}"/>
          </ac:picMkLst>
        </pc:picChg>
      </pc:sldChg>
      <pc:sldChg chg="new del">
        <pc:chgData name="Steven Hillaert" userId="7e6aa684-91a9-4a6b-ae3f-314ca8ecc95f" providerId="ADAL" clId="{61273EC2-FAF4-48A7-B30D-84C590E6855D}" dt="2025-01-15T12:34:53.984" v="625" actId="2696"/>
        <pc:sldMkLst>
          <pc:docMk/>
          <pc:sldMk cId="1650910844" sldId="285"/>
        </pc:sldMkLst>
      </pc:sldChg>
      <pc:sldChg chg="addSp delSp modSp add mod">
        <pc:chgData name="Steven Hillaert" userId="7e6aa684-91a9-4a6b-ae3f-314ca8ecc95f" providerId="ADAL" clId="{61273EC2-FAF4-48A7-B30D-84C590E6855D}" dt="2025-01-25T14:00:01.675" v="1888" actId="1076"/>
        <pc:sldMkLst>
          <pc:docMk/>
          <pc:sldMk cId="4110129387" sldId="286"/>
        </pc:sldMkLst>
        <pc:spChg chg="mod">
          <ac:chgData name="Steven Hillaert" userId="7e6aa684-91a9-4a6b-ae3f-314ca8ecc95f" providerId="ADAL" clId="{61273EC2-FAF4-48A7-B30D-84C590E6855D}" dt="2025-01-15T13:08:24.091" v="1012" actId="20577"/>
          <ac:spMkLst>
            <pc:docMk/>
            <pc:sldMk cId="4110129387" sldId="286"/>
            <ac:spMk id="2" creationId="{18D904FD-98F2-DE3E-98D7-CF11F2F38D08}"/>
          </ac:spMkLst>
        </pc:spChg>
        <pc:spChg chg="add mod">
          <ac:chgData name="Steven Hillaert" userId="7e6aa684-91a9-4a6b-ae3f-314ca8ecc95f" providerId="ADAL" clId="{61273EC2-FAF4-48A7-B30D-84C590E6855D}" dt="2025-01-22T21:12:37.781" v="1676" actId="20577"/>
          <ac:spMkLst>
            <pc:docMk/>
            <pc:sldMk cId="4110129387" sldId="286"/>
            <ac:spMk id="6" creationId="{32AC785D-44D1-9968-7F2B-5747350C7416}"/>
          </ac:spMkLst>
        </pc:spChg>
        <pc:picChg chg="add mod">
          <ac:chgData name="Steven Hillaert" userId="7e6aa684-91a9-4a6b-ae3f-314ca8ecc95f" providerId="ADAL" clId="{61273EC2-FAF4-48A7-B30D-84C590E6855D}" dt="2025-01-25T14:00:01.675" v="1888" actId="1076"/>
          <ac:picMkLst>
            <pc:docMk/>
            <pc:sldMk cId="4110129387" sldId="286"/>
            <ac:picMk id="1026" creationId="{40FD06D4-A0A7-4AD5-5C97-83A30B96D9FA}"/>
          </ac:picMkLst>
        </pc:picChg>
      </pc:sldChg>
      <pc:sldChg chg="delSp modSp add del mod">
        <pc:chgData name="Steven Hillaert" userId="7e6aa684-91a9-4a6b-ae3f-314ca8ecc95f" providerId="ADAL" clId="{61273EC2-FAF4-48A7-B30D-84C590E6855D}" dt="2025-01-15T13:14:15.349" v="1155" actId="2696"/>
        <pc:sldMkLst>
          <pc:docMk/>
          <pc:sldMk cId="1673843412" sldId="287"/>
        </pc:sldMkLst>
      </pc:sldChg>
    </pc:docChg>
  </pc:docChgLst>
  <pc:docChgLst>
    <pc:chgData name="Steven Hillaert" userId="7e6aa684-91a9-4a6b-ae3f-314ca8ecc95f" providerId="ADAL" clId="{9733593A-65B4-4502-BF89-4062312D4521}"/>
    <pc:docChg chg="undo custSel modSld">
      <pc:chgData name="Steven Hillaert" userId="7e6aa684-91a9-4a6b-ae3f-314ca8ecc95f" providerId="ADAL" clId="{9733593A-65B4-4502-BF89-4062312D4521}" dt="2023-10-17T14:15:49.003" v="374" actId="20577"/>
      <pc:docMkLst>
        <pc:docMk/>
      </pc:docMkLst>
      <pc:sldChg chg="modSp mod">
        <pc:chgData name="Steven Hillaert" userId="7e6aa684-91a9-4a6b-ae3f-314ca8ecc95f" providerId="ADAL" clId="{9733593A-65B4-4502-BF89-4062312D4521}" dt="2023-10-17T12:03:24.983" v="222" actId="1076"/>
        <pc:sldMkLst>
          <pc:docMk/>
          <pc:sldMk cId="4123943446" sldId="258"/>
        </pc:sldMkLst>
      </pc:sldChg>
      <pc:sldChg chg="modSp mod">
        <pc:chgData name="Steven Hillaert" userId="7e6aa684-91a9-4a6b-ae3f-314ca8ecc95f" providerId="ADAL" clId="{9733593A-65B4-4502-BF89-4062312D4521}" dt="2023-10-17T10:56:03.379" v="170" actId="1076"/>
        <pc:sldMkLst>
          <pc:docMk/>
          <pc:sldMk cId="2946048545" sldId="259"/>
        </pc:sldMkLst>
      </pc:sldChg>
      <pc:sldChg chg="modSp mod">
        <pc:chgData name="Steven Hillaert" userId="7e6aa684-91a9-4a6b-ae3f-314ca8ecc95f" providerId="ADAL" clId="{9733593A-65B4-4502-BF89-4062312D4521}" dt="2023-10-17T11:18:22.323" v="220" actId="1076"/>
        <pc:sldMkLst>
          <pc:docMk/>
          <pc:sldMk cId="3154106867" sldId="262"/>
        </pc:sldMkLst>
      </pc:sldChg>
      <pc:sldChg chg="modSp mod">
        <pc:chgData name="Steven Hillaert" userId="7e6aa684-91a9-4a6b-ae3f-314ca8ecc95f" providerId="ADAL" clId="{9733593A-65B4-4502-BF89-4062312D4521}" dt="2023-10-17T11:17:51.476" v="218" actId="1076"/>
        <pc:sldMkLst>
          <pc:docMk/>
          <pc:sldMk cId="1328087533" sldId="265"/>
        </pc:sldMkLst>
      </pc:sldChg>
      <pc:sldChg chg="modSp mod">
        <pc:chgData name="Steven Hillaert" userId="7e6aa684-91a9-4a6b-ae3f-314ca8ecc95f" providerId="ADAL" clId="{9733593A-65B4-4502-BF89-4062312D4521}" dt="2023-10-17T13:57:41.004" v="371" actId="20577"/>
        <pc:sldMkLst>
          <pc:docMk/>
          <pc:sldMk cId="2001410253" sldId="267"/>
        </pc:sldMkLst>
      </pc:sldChg>
      <pc:sldChg chg="modSp mod">
        <pc:chgData name="Steven Hillaert" userId="7e6aa684-91a9-4a6b-ae3f-314ca8ecc95f" providerId="ADAL" clId="{9733593A-65B4-4502-BF89-4062312D4521}" dt="2023-10-17T12:40:07.719" v="335" actId="20577"/>
        <pc:sldMkLst>
          <pc:docMk/>
          <pc:sldMk cId="3225435112" sldId="268"/>
        </pc:sldMkLst>
      </pc:sldChg>
      <pc:sldChg chg="modSp mod">
        <pc:chgData name="Steven Hillaert" userId="7e6aa684-91a9-4a6b-ae3f-314ca8ecc95f" providerId="ADAL" clId="{9733593A-65B4-4502-BF89-4062312D4521}" dt="2023-10-17T12:40:55.802" v="369" actId="20577"/>
        <pc:sldMkLst>
          <pc:docMk/>
          <pc:sldMk cId="3020659273" sldId="269"/>
        </pc:sldMkLst>
      </pc:sldChg>
      <pc:sldChg chg="modSp mod">
        <pc:chgData name="Steven Hillaert" userId="7e6aa684-91a9-4a6b-ae3f-314ca8ecc95f" providerId="ADAL" clId="{9733593A-65B4-4502-BF89-4062312D4521}" dt="2023-10-17T10:57:37.329" v="179" actId="14100"/>
        <pc:sldMkLst>
          <pc:docMk/>
          <pc:sldMk cId="2286516307" sldId="270"/>
        </pc:sldMkLst>
      </pc:sldChg>
      <pc:sldChg chg="modSp mod">
        <pc:chgData name="Steven Hillaert" userId="7e6aa684-91a9-4a6b-ae3f-314ca8ecc95f" providerId="ADAL" clId="{9733593A-65B4-4502-BF89-4062312D4521}" dt="2023-10-17T10:59:13.655" v="193" actId="6549"/>
        <pc:sldMkLst>
          <pc:docMk/>
          <pc:sldMk cId="2461620425" sldId="271"/>
        </pc:sldMkLst>
      </pc:sldChg>
      <pc:sldChg chg="modSp mod">
        <pc:chgData name="Steven Hillaert" userId="7e6aa684-91a9-4a6b-ae3f-314ca8ecc95f" providerId="ADAL" clId="{9733593A-65B4-4502-BF89-4062312D4521}" dt="2023-10-17T14:15:49.003" v="374" actId="20577"/>
        <pc:sldMkLst>
          <pc:docMk/>
          <pc:sldMk cId="3436006010" sldId="272"/>
        </pc:sldMkLst>
      </pc:sldChg>
      <pc:sldChg chg="modSp mod">
        <pc:chgData name="Steven Hillaert" userId="7e6aa684-91a9-4a6b-ae3f-314ca8ecc95f" providerId="ADAL" clId="{9733593A-65B4-4502-BF89-4062312D4521}" dt="2023-10-17T11:15:10.642" v="204" actId="1076"/>
        <pc:sldMkLst>
          <pc:docMk/>
          <pc:sldMk cId="670708796" sldId="273"/>
        </pc:sldMkLst>
      </pc:sldChg>
      <pc:sldChg chg="modSp mod">
        <pc:chgData name="Steven Hillaert" userId="7e6aa684-91a9-4a6b-ae3f-314ca8ecc95f" providerId="ADAL" clId="{9733593A-65B4-4502-BF89-4062312D4521}" dt="2023-10-17T11:16:01.026" v="210" actId="20577"/>
        <pc:sldMkLst>
          <pc:docMk/>
          <pc:sldMk cId="3715622444" sldId="274"/>
        </pc:sldMkLst>
      </pc:sldChg>
      <pc:sldChg chg="modSp mod">
        <pc:chgData name="Steven Hillaert" userId="7e6aa684-91a9-4a6b-ae3f-314ca8ecc95f" providerId="ADAL" clId="{9733593A-65B4-4502-BF89-4062312D4521}" dt="2023-10-17T11:17:15.156" v="216" actId="14100"/>
        <pc:sldMkLst>
          <pc:docMk/>
          <pc:sldMk cId="2252885907" sldId="275"/>
        </pc:sldMkLst>
      </pc:sldChg>
    </pc:docChg>
  </pc:docChgLst>
  <pc:docChgLst>
    <pc:chgData name="Steven Hillaert" userId="7e6aa684-91a9-4a6b-ae3f-314ca8ecc95f" providerId="ADAL" clId="{5D3535C9-D3AC-4AEE-9EA5-72FA228CD143}"/>
    <pc:docChg chg="undo redo custSel delSld modSld sldOrd">
      <pc:chgData name="Steven Hillaert" userId="7e6aa684-91a9-4a6b-ae3f-314ca8ecc95f" providerId="ADAL" clId="{5D3535C9-D3AC-4AEE-9EA5-72FA228CD143}" dt="2024-11-07T09:19:07.961" v="2127" actId="1076"/>
      <pc:docMkLst>
        <pc:docMk/>
      </pc:docMkLst>
      <pc:sldChg chg="del">
        <pc:chgData name="Steven Hillaert" userId="7e6aa684-91a9-4a6b-ae3f-314ca8ecc95f" providerId="ADAL" clId="{5D3535C9-D3AC-4AEE-9EA5-72FA228CD143}" dt="2024-10-27T13:39:12.469" v="71" actId="2696"/>
        <pc:sldMkLst>
          <pc:docMk/>
          <pc:sldMk cId="3926694943" sldId="256"/>
        </pc:sldMkLst>
      </pc:sldChg>
      <pc:sldChg chg="addSp delSp modSp mod ord">
        <pc:chgData name="Steven Hillaert" userId="7e6aa684-91a9-4a6b-ae3f-314ca8ecc95f" providerId="ADAL" clId="{5D3535C9-D3AC-4AEE-9EA5-72FA228CD143}" dt="2024-11-04T20:47:32.947" v="1436" actId="14100"/>
        <pc:sldMkLst>
          <pc:docMk/>
          <pc:sldMk cId="4137413410" sldId="257"/>
        </pc:sldMkLst>
        <pc:spChg chg="mod">
          <ac:chgData name="Steven Hillaert" userId="7e6aa684-91a9-4a6b-ae3f-314ca8ecc95f" providerId="ADAL" clId="{5D3535C9-D3AC-4AEE-9EA5-72FA228CD143}" dt="2024-11-04T09:37:50.557" v="1008" actId="207"/>
          <ac:spMkLst>
            <pc:docMk/>
            <pc:sldMk cId="4137413410" sldId="257"/>
            <ac:spMk id="6" creationId="{0B38C29D-B979-67AE-F9C1-0BD6999286B6}"/>
          </ac:spMkLst>
        </pc:spChg>
        <pc:spChg chg="add mod">
          <ac:chgData name="Steven Hillaert" userId="7e6aa684-91a9-4a6b-ae3f-314ca8ecc95f" providerId="ADAL" clId="{5D3535C9-D3AC-4AEE-9EA5-72FA228CD143}" dt="2024-11-04T09:37:55.723" v="1010" actId="207"/>
          <ac:spMkLst>
            <pc:docMk/>
            <pc:sldMk cId="4137413410" sldId="257"/>
            <ac:spMk id="7" creationId="{6914D4D6-6A71-9500-4BCF-80905A6C52DA}"/>
          </ac:spMkLst>
        </pc:spChg>
        <pc:spChg chg="mod">
          <ac:chgData name="Steven Hillaert" userId="7e6aa684-91a9-4a6b-ae3f-314ca8ecc95f" providerId="ADAL" clId="{5D3535C9-D3AC-4AEE-9EA5-72FA228CD143}" dt="2024-11-04T20:47:32.947" v="1436" actId="14100"/>
          <ac:spMkLst>
            <pc:docMk/>
            <pc:sldMk cId="4137413410" sldId="257"/>
            <ac:spMk id="8" creationId="{8D153199-EE5C-E2AA-3168-50EF7FEFA256}"/>
          </ac:spMkLst>
        </pc:spChg>
        <pc:picChg chg="add mod ord modCrop">
          <ac:chgData name="Steven Hillaert" userId="7e6aa684-91a9-4a6b-ae3f-314ca8ecc95f" providerId="ADAL" clId="{5D3535C9-D3AC-4AEE-9EA5-72FA228CD143}" dt="2024-10-27T14:10:24.832" v="147" actId="1076"/>
          <ac:picMkLst>
            <pc:docMk/>
            <pc:sldMk cId="4137413410" sldId="257"/>
            <ac:picMk id="9" creationId="{047B747D-2C67-5E28-45ED-4A34842FCAAF}"/>
          </ac:picMkLst>
        </pc:picChg>
      </pc:sldChg>
      <pc:sldChg chg="del">
        <pc:chgData name="Steven Hillaert" userId="7e6aa684-91a9-4a6b-ae3f-314ca8ecc95f" providerId="ADAL" clId="{5D3535C9-D3AC-4AEE-9EA5-72FA228CD143}" dt="2024-10-27T13:36:25.154" v="5" actId="2696"/>
        <pc:sldMkLst>
          <pc:docMk/>
          <pc:sldMk cId="4123943446" sldId="258"/>
        </pc:sldMkLst>
      </pc:sldChg>
      <pc:sldChg chg="delSp modSp mod">
        <pc:chgData name="Steven Hillaert" userId="7e6aa684-91a9-4a6b-ae3f-314ca8ecc95f" providerId="ADAL" clId="{5D3535C9-D3AC-4AEE-9EA5-72FA228CD143}" dt="2024-11-04T20:52:19.905" v="1451"/>
        <pc:sldMkLst>
          <pc:docMk/>
          <pc:sldMk cId="2946048545" sldId="259"/>
        </pc:sldMkLst>
        <pc:spChg chg="mod">
          <ac:chgData name="Steven Hillaert" userId="7e6aa684-91a9-4a6b-ae3f-314ca8ecc95f" providerId="ADAL" clId="{5D3535C9-D3AC-4AEE-9EA5-72FA228CD143}" dt="2024-11-04T20:52:19.905" v="1451"/>
          <ac:spMkLst>
            <pc:docMk/>
            <pc:sldMk cId="2946048545" sldId="259"/>
            <ac:spMk id="3" creationId="{D7D89AE7-9142-9BA8-2528-C493D0EFB279}"/>
          </ac:spMkLst>
        </pc:spChg>
        <pc:spChg chg="mod">
          <ac:chgData name="Steven Hillaert" userId="7e6aa684-91a9-4a6b-ae3f-314ca8ecc95f" providerId="ADAL" clId="{5D3535C9-D3AC-4AEE-9EA5-72FA228CD143}" dt="2024-10-27T14:11:31.409" v="159" actId="20577"/>
          <ac:spMkLst>
            <pc:docMk/>
            <pc:sldMk cId="2946048545" sldId="259"/>
            <ac:spMk id="5" creationId="{85B2EE3F-3428-612D-E5E9-3E14032BB85C}"/>
          </ac:spMkLst>
        </pc:spChg>
      </pc:sldChg>
      <pc:sldChg chg="del">
        <pc:chgData name="Steven Hillaert" userId="7e6aa684-91a9-4a6b-ae3f-314ca8ecc95f" providerId="ADAL" clId="{5D3535C9-D3AC-4AEE-9EA5-72FA228CD143}" dt="2024-11-04T09:44:13.203" v="1045" actId="2696"/>
        <pc:sldMkLst>
          <pc:docMk/>
          <pc:sldMk cId="3154106867" sldId="262"/>
        </pc:sldMkLst>
      </pc:sldChg>
      <pc:sldChg chg="modSp del mod">
        <pc:chgData name="Steven Hillaert" userId="7e6aa684-91a9-4a6b-ae3f-314ca8ecc95f" providerId="ADAL" clId="{5D3535C9-D3AC-4AEE-9EA5-72FA228CD143}" dt="2024-11-03T22:55:59.437" v="764" actId="2696"/>
        <pc:sldMkLst>
          <pc:docMk/>
          <pc:sldMk cId="1328087533" sldId="265"/>
        </pc:sldMkLst>
      </pc:sldChg>
      <pc:sldChg chg="modSp mod">
        <pc:chgData name="Steven Hillaert" userId="7e6aa684-91a9-4a6b-ae3f-314ca8ecc95f" providerId="ADAL" clId="{5D3535C9-D3AC-4AEE-9EA5-72FA228CD143}" dt="2024-11-04T20:50:54.065" v="1446" actId="1076"/>
        <pc:sldMkLst>
          <pc:docMk/>
          <pc:sldMk cId="2001410253" sldId="267"/>
        </pc:sldMkLst>
        <pc:spChg chg="mod">
          <ac:chgData name="Steven Hillaert" userId="7e6aa684-91a9-4a6b-ae3f-314ca8ecc95f" providerId="ADAL" clId="{5D3535C9-D3AC-4AEE-9EA5-72FA228CD143}" dt="2024-11-04T20:49:33.605" v="1442" actId="20577"/>
          <ac:spMkLst>
            <pc:docMk/>
            <pc:sldMk cId="2001410253" sldId="267"/>
            <ac:spMk id="3" creationId="{1EE7A715-6114-6A3A-B120-BC024664CBA5}"/>
          </ac:spMkLst>
        </pc:spChg>
        <pc:spChg chg="mod">
          <ac:chgData name="Steven Hillaert" userId="7e6aa684-91a9-4a6b-ae3f-314ca8ecc95f" providerId="ADAL" clId="{5D3535C9-D3AC-4AEE-9EA5-72FA228CD143}" dt="2024-11-04T20:50:54.065" v="1446" actId="1076"/>
          <ac:spMkLst>
            <pc:docMk/>
            <pc:sldMk cId="2001410253" sldId="267"/>
            <ac:spMk id="5" creationId="{7A732EEE-8EF1-B30E-2BAA-6120264CD321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2:59:06.683" v="1565" actId="20577"/>
        <pc:sldMkLst>
          <pc:docMk/>
          <pc:sldMk cId="3225435112" sldId="268"/>
        </pc:sldMkLst>
        <pc:spChg chg="mod">
          <ac:chgData name="Steven Hillaert" userId="7e6aa684-91a9-4a6b-ae3f-314ca8ecc95f" providerId="ADAL" clId="{5D3535C9-D3AC-4AEE-9EA5-72FA228CD143}" dt="2024-11-04T09:50:16.544" v="1256" actId="20577"/>
          <ac:spMkLst>
            <pc:docMk/>
            <pc:sldMk cId="3225435112" sldId="268"/>
            <ac:spMk id="3" creationId="{D7D89AE7-9142-9BA8-2528-C493D0EFB279}"/>
          </ac:spMkLst>
        </pc:spChg>
        <pc:spChg chg="mod">
          <ac:chgData name="Steven Hillaert" userId="7e6aa684-91a9-4a6b-ae3f-314ca8ecc95f" providerId="ADAL" clId="{5D3535C9-D3AC-4AEE-9EA5-72FA228CD143}" dt="2024-11-04T09:49:28.039" v="1241" actId="6549"/>
          <ac:spMkLst>
            <pc:docMk/>
            <pc:sldMk cId="3225435112" sldId="268"/>
            <ac:spMk id="5" creationId="{85B2EE3F-3428-612D-E5E9-3E14032BB85C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0:35.434" v="1650" actId="20577"/>
        <pc:sldMkLst>
          <pc:docMk/>
          <pc:sldMk cId="3020659273" sldId="269"/>
        </pc:sldMkLst>
        <pc:spChg chg="mod">
          <ac:chgData name="Steven Hillaert" userId="7e6aa684-91a9-4a6b-ae3f-314ca8ecc95f" providerId="ADAL" clId="{5D3535C9-D3AC-4AEE-9EA5-72FA228CD143}" dt="2024-11-04T09:53:13.839" v="1325" actId="20577"/>
          <ac:spMkLst>
            <pc:docMk/>
            <pc:sldMk cId="3020659273" sldId="269"/>
            <ac:spMk id="5" creationId="{85B2EE3F-3428-612D-E5E9-3E14032BB85C}"/>
          </ac:spMkLst>
        </pc:spChg>
        <pc:spChg chg="mod">
          <ac:chgData name="Steven Hillaert" userId="7e6aa684-91a9-4a6b-ae3f-314ca8ecc95f" providerId="ADAL" clId="{5D3535C9-D3AC-4AEE-9EA5-72FA228CD143}" dt="2024-11-04T21:03:38.891" v="1492" actId="20577"/>
          <ac:spMkLst>
            <pc:docMk/>
            <pc:sldMk cId="3020659273" sldId="269"/>
            <ac:spMk id="12" creationId="{4DF743F3-5E3B-8BF8-956D-51E53F77B50F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2:42.690" v="1883" actId="20577"/>
        <pc:sldMkLst>
          <pc:docMk/>
          <pc:sldMk cId="2286516307" sldId="270"/>
        </pc:sldMkLst>
        <pc:spChg chg="mod">
          <ac:chgData name="Steven Hillaert" userId="7e6aa684-91a9-4a6b-ae3f-314ca8ecc95f" providerId="ADAL" clId="{5D3535C9-D3AC-4AEE-9EA5-72FA228CD143}" dt="2024-10-27T13:42:51.648" v="121" actId="14100"/>
          <ac:spMkLst>
            <pc:docMk/>
            <pc:sldMk cId="2286516307" sldId="270"/>
            <ac:spMk id="5" creationId="{85B2EE3F-3428-612D-E5E9-3E14032BB85C}"/>
          </ac:spMkLst>
        </pc:spChg>
        <pc:spChg chg="mod">
          <ac:chgData name="Steven Hillaert" userId="7e6aa684-91a9-4a6b-ae3f-314ca8ecc95f" providerId="ADAL" clId="{5D3535C9-D3AC-4AEE-9EA5-72FA228CD143}" dt="2024-11-04T11:03:00.485" v="1342" actId="20577"/>
          <ac:spMkLst>
            <pc:docMk/>
            <pc:sldMk cId="2286516307" sldId="270"/>
            <ac:spMk id="6" creationId="{8A409CF0-6766-F168-51F6-2186320CD951}"/>
          </ac:spMkLst>
        </pc:spChg>
      </pc:sldChg>
      <pc:sldChg chg="delSp modSp mod">
        <pc:chgData name="Steven Hillaert" userId="7e6aa684-91a9-4a6b-ae3f-314ca8ecc95f" providerId="ADAL" clId="{5D3535C9-D3AC-4AEE-9EA5-72FA228CD143}" dt="2024-11-04T11:01:45.973" v="1332" actId="6549"/>
        <pc:sldMkLst>
          <pc:docMk/>
          <pc:sldMk cId="2461620425" sldId="271"/>
        </pc:sldMkLst>
        <pc:spChg chg="mod">
          <ac:chgData name="Steven Hillaert" userId="7e6aa684-91a9-4a6b-ae3f-314ca8ecc95f" providerId="ADAL" clId="{5D3535C9-D3AC-4AEE-9EA5-72FA228CD143}" dt="2024-11-04T11:01:45.973" v="1332" actId="6549"/>
          <ac:spMkLst>
            <pc:docMk/>
            <pc:sldMk cId="2461620425" sldId="271"/>
            <ac:spMk id="5" creationId="{85B2EE3F-3428-612D-E5E9-3E14032BB85C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4:01.449" v="1939" actId="20577"/>
        <pc:sldMkLst>
          <pc:docMk/>
          <pc:sldMk cId="3436006010" sldId="272"/>
        </pc:sldMkLst>
        <pc:spChg chg="mod">
          <ac:chgData name="Steven Hillaert" userId="7e6aa684-91a9-4a6b-ae3f-314ca8ecc95f" providerId="ADAL" clId="{5D3535C9-D3AC-4AEE-9EA5-72FA228CD143}" dt="2024-11-04T11:01:27.264" v="1328" actId="20577"/>
          <ac:spMkLst>
            <pc:docMk/>
            <pc:sldMk cId="3436006010" sldId="272"/>
            <ac:spMk id="5" creationId="{85B2EE3F-3428-612D-E5E9-3E14032BB85C}"/>
          </ac:spMkLst>
        </pc:spChg>
        <pc:spChg chg="mod">
          <ac:chgData name="Steven Hillaert" userId="7e6aa684-91a9-4a6b-ae3f-314ca8ecc95f" providerId="ADAL" clId="{5D3535C9-D3AC-4AEE-9EA5-72FA228CD143}" dt="2024-11-04T21:07:34.250" v="1523" actId="20577"/>
          <ac:spMkLst>
            <pc:docMk/>
            <pc:sldMk cId="3436006010" sldId="272"/>
            <ac:spMk id="6" creationId="{8A409CF0-6766-F168-51F6-2186320CD951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1-05T23:07:20.233" v="2083" actId="20577"/>
        <pc:sldMkLst>
          <pc:docMk/>
          <pc:sldMk cId="670708796" sldId="273"/>
        </pc:sldMkLst>
        <pc:spChg chg="mod">
          <ac:chgData name="Steven Hillaert" userId="7e6aa684-91a9-4a6b-ae3f-314ca8ecc95f" providerId="ADAL" clId="{5D3535C9-D3AC-4AEE-9EA5-72FA228CD143}" dt="2024-10-27T13:43:44.436" v="124" actId="790"/>
          <ac:spMkLst>
            <pc:docMk/>
            <pc:sldMk cId="670708796" sldId="273"/>
            <ac:spMk id="2" creationId="{DA0458E1-C7A6-D8F0-9CDA-B478172727CF}"/>
          </ac:spMkLst>
        </pc:spChg>
        <pc:spChg chg="mod">
          <ac:chgData name="Steven Hillaert" userId="7e6aa684-91a9-4a6b-ae3f-314ca8ecc95f" providerId="ADAL" clId="{5D3535C9-D3AC-4AEE-9EA5-72FA228CD143}" dt="2024-11-05T23:05:30.863" v="1967" actId="20577"/>
          <ac:spMkLst>
            <pc:docMk/>
            <pc:sldMk cId="670708796" sldId="273"/>
            <ac:spMk id="6" creationId="{4784CFEA-A5DC-1F51-283B-4F577D8DE022}"/>
          </ac:spMkLst>
        </pc:spChg>
      </pc:sldChg>
      <pc:sldChg chg="delSp modSp mod modNotesTx">
        <pc:chgData name="Steven Hillaert" userId="7e6aa684-91a9-4a6b-ae3f-314ca8ecc95f" providerId="ADAL" clId="{5D3535C9-D3AC-4AEE-9EA5-72FA228CD143}" dt="2024-10-28T08:18:34.625" v="638" actId="20577"/>
        <pc:sldMkLst>
          <pc:docMk/>
          <pc:sldMk cId="3715622444" sldId="274"/>
        </pc:sldMkLst>
        <pc:spChg chg="mod">
          <ac:chgData name="Steven Hillaert" userId="7e6aa684-91a9-4a6b-ae3f-314ca8ecc95f" providerId="ADAL" clId="{5D3535C9-D3AC-4AEE-9EA5-72FA228CD143}" dt="2024-10-28T08:17:29.881" v="622" actId="20577"/>
          <ac:spMkLst>
            <pc:docMk/>
            <pc:sldMk cId="3715622444" sldId="274"/>
            <ac:spMk id="6" creationId="{8A409CF0-6766-F168-51F6-2186320CD951}"/>
          </ac:spMkLst>
        </pc:spChg>
      </pc:sldChg>
      <pc:sldChg chg="delSp modSp mod">
        <pc:chgData name="Steven Hillaert" userId="7e6aa684-91a9-4a6b-ae3f-314ca8ecc95f" providerId="ADAL" clId="{5D3535C9-D3AC-4AEE-9EA5-72FA228CD143}" dt="2024-11-04T11:04:56.093" v="1387" actId="20577"/>
        <pc:sldMkLst>
          <pc:docMk/>
          <pc:sldMk cId="2252885907" sldId="275"/>
        </pc:sldMkLst>
        <pc:spChg chg="mod">
          <ac:chgData name="Steven Hillaert" userId="7e6aa684-91a9-4a6b-ae3f-314ca8ecc95f" providerId="ADAL" clId="{5D3535C9-D3AC-4AEE-9EA5-72FA228CD143}" dt="2024-11-04T11:04:56.093" v="1387" actId="20577"/>
          <ac:spMkLst>
            <pc:docMk/>
            <pc:sldMk cId="2252885907" sldId="275"/>
            <ac:spMk id="6" creationId="{4784CFEA-A5DC-1F51-283B-4F577D8DE022}"/>
          </ac:spMkLst>
        </pc:spChg>
      </pc:sldChg>
      <pc:sldChg chg="del">
        <pc:chgData name="Steven Hillaert" userId="7e6aa684-91a9-4a6b-ae3f-314ca8ecc95f" providerId="ADAL" clId="{5D3535C9-D3AC-4AEE-9EA5-72FA228CD143}" dt="2024-10-27T13:41:28.220" v="109" actId="2696"/>
        <pc:sldMkLst>
          <pc:docMk/>
          <pc:sldMk cId="1172605754" sldId="276"/>
        </pc:sldMkLst>
      </pc:sldChg>
      <pc:sldChg chg="delSp modSp mod">
        <pc:chgData name="Steven Hillaert" userId="7e6aa684-91a9-4a6b-ae3f-314ca8ecc95f" providerId="ADAL" clId="{5D3535C9-D3AC-4AEE-9EA5-72FA228CD143}" dt="2024-11-04T09:45:57.683" v="1120" actId="20577"/>
        <pc:sldMkLst>
          <pc:docMk/>
          <pc:sldMk cId="3711757075" sldId="279"/>
        </pc:sldMkLst>
        <pc:spChg chg="mod">
          <ac:chgData name="Steven Hillaert" userId="7e6aa684-91a9-4a6b-ae3f-314ca8ecc95f" providerId="ADAL" clId="{5D3535C9-D3AC-4AEE-9EA5-72FA228CD143}" dt="2024-11-03T22:55:12.084" v="670" actId="790"/>
          <ac:spMkLst>
            <pc:docMk/>
            <pc:sldMk cId="3711757075" sldId="279"/>
            <ac:spMk id="2" creationId="{ABABECD8-C6BC-208C-567D-F4BC9AA859AE}"/>
          </ac:spMkLst>
        </pc:spChg>
        <pc:spChg chg="mod">
          <ac:chgData name="Steven Hillaert" userId="7e6aa684-91a9-4a6b-ae3f-314ca8ecc95f" providerId="ADAL" clId="{5D3535C9-D3AC-4AEE-9EA5-72FA228CD143}" dt="2024-11-04T09:45:57.683" v="1120" actId="20577"/>
          <ac:spMkLst>
            <pc:docMk/>
            <pc:sldMk cId="3711757075" sldId="279"/>
            <ac:spMk id="3" creationId="{864CFA2E-A29F-0983-58AE-7852CB79E5EB}"/>
          </ac:spMkLst>
        </pc:spChg>
      </pc:sldChg>
      <pc:sldChg chg="del delDesignElem">
        <pc:chgData name="Steven Hillaert" userId="7e6aa684-91a9-4a6b-ae3f-314ca8ecc95f" providerId="ADAL" clId="{5D3535C9-D3AC-4AEE-9EA5-72FA228CD143}" dt="2024-11-04T09:40:21.413" v="1013" actId="2696"/>
        <pc:sldMkLst>
          <pc:docMk/>
          <pc:sldMk cId="2713181545" sldId="280"/>
        </pc:sldMkLst>
      </pc:sldChg>
      <pc:sldChg chg="delSp modSp mod modClrScheme delDesignElem chgLayout">
        <pc:chgData name="Steven Hillaert" userId="7e6aa684-91a9-4a6b-ae3f-314ca8ecc95f" providerId="ADAL" clId="{5D3535C9-D3AC-4AEE-9EA5-72FA228CD143}" dt="2024-11-04T20:46:15.883" v="1397" actId="404"/>
        <pc:sldMkLst>
          <pc:docMk/>
          <pc:sldMk cId="383464177" sldId="281"/>
        </pc:sldMkLst>
      </pc:sldChg>
      <pc:sldChg chg="addSp delSp modSp mod">
        <pc:chgData name="Steven Hillaert" userId="7e6aa684-91a9-4a6b-ae3f-314ca8ecc95f" providerId="ADAL" clId="{5D3535C9-D3AC-4AEE-9EA5-72FA228CD143}" dt="2024-11-07T09:19:07.961" v="2127" actId="1076"/>
        <pc:sldMkLst>
          <pc:docMk/>
          <pc:sldMk cId="3613454230" sldId="282"/>
        </pc:sldMkLst>
        <pc:spChg chg="mod">
          <ac:chgData name="Steven Hillaert" userId="7e6aa684-91a9-4a6b-ae3f-314ca8ecc95f" providerId="ADAL" clId="{5D3535C9-D3AC-4AEE-9EA5-72FA228CD143}" dt="2024-11-07T09:16:57.276" v="2085" actId="1076"/>
          <ac:spMkLst>
            <pc:docMk/>
            <pc:sldMk cId="3613454230" sldId="282"/>
            <ac:spMk id="2" creationId="{4E509FDC-AB99-8137-A0C3-B8D10480107C}"/>
          </ac:spMkLst>
        </pc:spChg>
        <pc:picChg chg="mod">
          <ac:chgData name="Steven Hillaert" userId="7e6aa684-91a9-4a6b-ae3f-314ca8ecc95f" providerId="ADAL" clId="{5D3535C9-D3AC-4AEE-9EA5-72FA228CD143}" dt="2024-11-07T09:17:54.192" v="2091" actId="1076"/>
          <ac:picMkLst>
            <pc:docMk/>
            <pc:sldMk cId="3613454230" sldId="282"/>
            <ac:picMk id="6148" creationId="{1C09E791-0860-B35A-6EEC-23F1EAF4FB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3D64E-1679-42F6-A2E0-C68EA15B8527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16CDE-DB0F-4217-9DFB-27A2600C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6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 of adding request id to every log statement in an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applications are not an island.</a:t>
            </a:r>
          </a:p>
          <a:p>
            <a:r>
              <a:rPr lang="en-US" dirty="0"/>
              <a:t>They’re part of a bigger system and need to communicate with other applications.</a:t>
            </a:r>
          </a:p>
          <a:p>
            <a:r>
              <a:rPr lang="en-US" dirty="0"/>
              <a:t>How do we track and correlate logs from different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system that logs 1000’s of errors per day.</a:t>
            </a:r>
          </a:p>
          <a:p>
            <a:endParaRPr lang="en-US" dirty="0"/>
          </a:p>
          <a:p>
            <a:r>
              <a:rPr lang="en-US" dirty="0"/>
              <a:t>How do you distinguish real errors from fake ones.</a:t>
            </a:r>
          </a:p>
          <a:p>
            <a:endParaRPr lang="en-US" dirty="0"/>
          </a:p>
          <a:p>
            <a:r>
              <a:rPr lang="en-US" dirty="0"/>
              <a:t>This creates “alert fatigue”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 case: deserialization of large </a:t>
            </a:r>
            <a:r>
              <a:rPr lang="en-US" dirty="0" err="1"/>
              <a:t>json</a:t>
            </a:r>
            <a:r>
              <a:rPr lang="en-US" dirty="0"/>
              <a:t>, extra overhead in framework part but not in your own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life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BFB4B-9AA8-B23C-3D8A-BE8A11BAF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558" y="7131368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 err="1"/>
              <a:t>Title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85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06617DE0-961E-92A9-30CA-54ECFEEF70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0454" y="-2033408"/>
            <a:ext cx="8668477" cy="6128613"/>
          </a:xfrm>
          <a:prstGeom prst="rect">
            <a:avLst/>
          </a:prstGeom>
        </p:spPr>
      </p:pic>
      <p:pic>
        <p:nvPicPr>
          <p:cNvPr id="9" name="Afbeelding 8" descr="Afbeelding met zwart&#10;&#10;Automatisch gegenereerde beschrijving">
            <a:extLst>
              <a:ext uri="{FF2B5EF4-FFF2-40B4-BE49-F238E27FC236}">
                <a16:creationId xmlns:a16="http://schemas.microsoft.com/office/drawing/2014/main" id="{4D4F4754-3D7D-2153-186B-12A97AC5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675" y="-196691"/>
            <a:ext cx="5124089" cy="36227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8CD712-7693-A33D-C40F-B62571888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8343" y="1027653"/>
            <a:ext cx="1009323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err="1"/>
              <a:t>Title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978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509DCEE-349A-4ACD-90D3-2DA188793612}"/>
              </a:ext>
            </a:extLst>
          </p:cNvPr>
          <p:cNvSpPr/>
          <p:nvPr/>
        </p:nvSpPr>
        <p:spPr>
          <a:xfrm>
            <a:off x="2721216" y="5318875"/>
            <a:ext cx="860198" cy="860198"/>
          </a:xfrm>
          <a:custGeom>
            <a:avLst/>
            <a:gdLst/>
            <a:ahLst/>
            <a:cxnLst/>
            <a:rect l="l" t="t" r="r" b="b"/>
            <a:pathLst>
              <a:path w="860198" h="860198">
                <a:moveTo>
                  <a:pt x="0" y="0"/>
                </a:moveTo>
                <a:lnTo>
                  <a:pt x="860198" y="0"/>
                </a:lnTo>
                <a:lnTo>
                  <a:pt x="860198" y="860198"/>
                </a:lnTo>
                <a:lnTo>
                  <a:pt x="0" y="86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16DF43-A660-3A20-D51F-FD9E1D2EBA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361" y="1554467"/>
            <a:ext cx="1009323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  <a:endParaRPr lang="en-B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99415B-FAF4-48A8-31F1-4FCD0C3A2009}"/>
              </a:ext>
            </a:extLst>
          </p:cNvPr>
          <p:cNvSpPr/>
          <p:nvPr/>
        </p:nvSpPr>
        <p:spPr>
          <a:xfrm rot="5400000">
            <a:off x="2216523" y="6843792"/>
            <a:ext cx="553020" cy="287570"/>
          </a:xfrm>
          <a:custGeom>
            <a:avLst/>
            <a:gdLst/>
            <a:ahLst/>
            <a:cxnLst/>
            <a:rect l="l" t="t" r="r" b="b"/>
            <a:pathLst>
              <a:path w="553020" h="287570">
                <a:moveTo>
                  <a:pt x="0" y="0"/>
                </a:moveTo>
                <a:lnTo>
                  <a:pt x="553020" y="0"/>
                </a:lnTo>
                <a:lnTo>
                  <a:pt x="553020" y="287571"/>
                </a:lnTo>
                <a:lnTo>
                  <a:pt x="0" y="28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6FEE9A-AA14-88E9-B4C8-88116C597B4B}"/>
              </a:ext>
            </a:extLst>
          </p:cNvPr>
          <p:cNvSpPr/>
          <p:nvPr/>
        </p:nvSpPr>
        <p:spPr>
          <a:xfrm rot="5400000">
            <a:off x="3019670" y="7599289"/>
            <a:ext cx="561744" cy="561744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3FD00B8-069C-EBD2-6AFA-2E7D148140C5}"/>
              </a:ext>
            </a:extLst>
          </p:cNvPr>
          <p:cNvSpPr/>
          <p:nvPr/>
        </p:nvSpPr>
        <p:spPr>
          <a:xfrm rot="-5400000">
            <a:off x="686161" y="5748974"/>
            <a:ext cx="1423084" cy="1423084"/>
          </a:xfrm>
          <a:custGeom>
            <a:avLst/>
            <a:gdLst/>
            <a:ahLst/>
            <a:cxnLst/>
            <a:rect l="l" t="t" r="r" b="b"/>
            <a:pathLst>
              <a:path w="1423084" h="1423084">
                <a:moveTo>
                  <a:pt x="0" y="0"/>
                </a:moveTo>
                <a:lnTo>
                  <a:pt x="1423084" y="0"/>
                </a:lnTo>
                <a:lnTo>
                  <a:pt x="1423084" y="1423084"/>
                </a:lnTo>
                <a:lnTo>
                  <a:pt x="0" y="1423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CA3616-18A5-5CA7-1200-1C2A7964539D}"/>
              </a:ext>
            </a:extLst>
          </p:cNvPr>
          <p:cNvSpPr/>
          <p:nvPr/>
        </p:nvSpPr>
        <p:spPr>
          <a:xfrm rot="-10800000">
            <a:off x="686161" y="7599289"/>
            <a:ext cx="2138182" cy="2138182"/>
          </a:xfrm>
          <a:custGeom>
            <a:avLst/>
            <a:gdLst/>
            <a:ahLst/>
            <a:cxnLst/>
            <a:rect l="l" t="t" r="r" b="b"/>
            <a:pathLst>
              <a:path w="2138182" h="2138182">
                <a:moveTo>
                  <a:pt x="0" y="0"/>
                </a:moveTo>
                <a:lnTo>
                  <a:pt x="2138182" y="0"/>
                </a:lnTo>
                <a:lnTo>
                  <a:pt x="2138182" y="2138182"/>
                </a:lnTo>
                <a:lnTo>
                  <a:pt x="0" y="2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4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119" y="4133640"/>
            <a:ext cx="13149212" cy="2709288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07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4609691" y="6349222"/>
            <a:ext cx="927940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7376553" y="2822249"/>
            <a:ext cx="3737498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5273026" y="1838849"/>
            <a:ext cx="1930577" cy="1860563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27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2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29241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71" y="9147056"/>
            <a:ext cx="6010965" cy="836159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7629527" y="1040948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42" y="1100138"/>
            <a:ext cx="1963511" cy="196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3980091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91" y="3918515"/>
            <a:ext cx="216761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7629527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11278962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2882835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5484183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8085531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10962423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13839315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6" y="4438988"/>
            <a:ext cx="2222723" cy="12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87554" y="4210729"/>
            <a:ext cx="836159" cy="836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6931" y="5146467"/>
            <a:ext cx="2102306" cy="714576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22" y="7401374"/>
            <a:ext cx="1456754" cy="14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10" y="7411659"/>
            <a:ext cx="1436181" cy="14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70" y="7309749"/>
            <a:ext cx="1640001" cy="1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249" y="7527305"/>
            <a:ext cx="1204889" cy="12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565" y="7482728"/>
            <a:ext cx="1294040" cy="12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5750714" y="218738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5816475" y="3197927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5976588" y="6414731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05227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94" y="4794856"/>
            <a:ext cx="8478606" cy="19883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5236689" y="1876917"/>
            <a:ext cx="4005470" cy="134701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 err="1"/>
              <a:t>Summary</a:t>
            </a:r>
            <a:endParaRPr lang="fr-FR" sz="6600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654344" y="602872"/>
            <a:ext cx="8719436" cy="3895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10227367" y="2945366"/>
            <a:ext cx="5363007" cy="484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200" dirty="0">
                <a:solidFill>
                  <a:srgbClr val="FDF1D4"/>
                </a:solidFill>
              </a:rPr>
              <a:t>Introduction                </a:t>
            </a:r>
            <a:r>
              <a:rPr lang="fr-FR" sz="4200" b="1" dirty="0">
                <a:solidFill>
                  <a:srgbClr val="FDF1D4"/>
                </a:solidFill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 .1</a:t>
            </a:r>
            <a:r>
              <a:rPr lang="fr-FR" sz="4200" b="1" dirty="0">
                <a:solidFill>
                  <a:srgbClr val="FDF1D4"/>
                </a:solidFill>
              </a:rPr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Part. 2</a:t>
            </a:r>
            <a:r>
              <a:rPr lang="fr-FR" sz="4200" b="1" dirty="0">
                <a:solidFill>
                  <a:srgbClr val="FDF1D4"/>
                </a:solidFill>
              </a:rPr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Part. 3                            </a:t>
            </a:r>
            <a:r>
              <a:rPr lang="fr-FR" sz="4200" b="1" dirty="0">
                <a:solidFill>
                  <a:srgbClr val="FDF1D4"/>
                </a:solidFill>
              </a:rPr>
              <a:t>08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Conclusion</a:t>
            </a:r>
            <a:r>
              <a:rPr lang="fr-FR" sz="4200" b="1" dirty="0">
                <a:solidFill>
                  <a:srgbClr val="FDF1D4"/>
                </a:solidFill>
              </a:rPr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423277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71" y="626165"/>
            <a:ext cx="9474578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6679" y="3026465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708062" y="626165"/>
            <a:ext cx="5739848" cy="81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63" y="641073"/>
            <a:ext cx="8833503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062" y="3190460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10018645" y="745434"/>
            <a:ext cx="7454348" cy="83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2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E59A5-F9FF-6905-BBCF-66495685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8BD7A1-9000-B48F-C293-BDDA67438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9BD437-254E-F355-1B62-D41FAA3F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B799CC-34BC-4B32-9081-17CF101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C2434-A09E-8B64-3D66-D57939C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88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3915-096D-E678-FA92-CB2DFE8A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105AA-CA98-0AB6-E28D-808B58DB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191D5-6DB9-D7DB-9C09-46EA020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D32D0-4CAE-67BC-7B96-E88D2A2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51DFE-31A5-7236-E4A4-778D6A8A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189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E03BB-00E4-6C22-A567-4D844115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199C1-EB3E-7300-2347-ECF6AA37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887C8-3CD4-E5D4-F971-5CA1B957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78B967-B1C1-D8AA-2B2D-A4796BF4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0D9E0C-86B0-7A13-5CC8-95620BF9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04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Afbeelding 8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22B983A9-DB35-1778-A8F4-929D02DF7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6152702"/>
            <a:ext cx="8163380" cy="5771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F200E-1986-5E07-D281-F45437ED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41992-4330-EE13-0D68-A5D70FC62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23BDD-10BC-4C56-781E-4D53BCBA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7EEB51-5E42-B464-E337-B3E54B4C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07FEBB-01BF-FFA2-E748-8FA1451A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A4CCA1-17CF-FCB8-D753-B6968C52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5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A8D7C-EBC9-E17C-EB13-85B3C52C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41FAC-2DA5-7117-DF9E-900E0CA7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505C62-1B6A-772D-99DE-ADDD8C5B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927073-F13B-7EFD-A318-4B95C80D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C0A1EA-3382-4014-FC4A-DBE6B965B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EBDB78-4BD4-AC20-A962-C636E76D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431DE4-FC92-473A-D5DC-5EF10A9A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45FE8F-8F34-0168-4707-C7C5C6DD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775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AB24C-8C91-D71E-B472-E8C0AADE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1168-88E3-5F9D-5CF6-80A7454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15827A-6A35-44C8-EBE7-A6A056B1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C959AE-C7C3-7E3F-0DCE-4F810462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205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B44E72B-7F1C-2BE8-614F-00F0380C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470F76-B869-382E-17F1-DECF8AA8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C8CFA2-262D-CBF8-D123-D95D3172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40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98BC0-EB15-A716-2221-78901D29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ACF52-EA19-391F-EB7B-D50D26F8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38CDA6-C103-8095-A146-0935C8D5E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AFCDF1-CB31-6CBC-B916-F16E34A1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2BE41F-6099-FBAB-2E2C-96BF2FD5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24FA9-205A-6FBB-2D63-9290E1D7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06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65239-7B1C-2CB6-B3C3-67B2520D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44BEEB-0351-F91B-69EB-630E6C57C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70E881-A721-CDAF-AEF3-08302ADA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921BC-92FC-184D-192C-8723E0C7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FACE0-6501-D6AA-EE15-189FCC71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D23D8E-6C89-EA76-9ED7-8474568C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19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6F87E-24D0-82CD-40A4-DECEC7E5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FE5E53-FA65-051B-CE75-38080EB2A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D762D1-26FB-2642-7578-B127733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55765-B4C5-1C6D-9E2E-E6E2AD8E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1624FD-628D-2A23-22D1-27D1C72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640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FDB6ED-D906-5D4C-1F91-15A0357EC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F4517C-6B36-AB24-5C60-0B90EA6D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828CA-5BAC-56A8-4DCD-EE4BBA5F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B1D9D-77AA-4D9B-552D-6114E665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9375-A062-3F98-9FDB-3B823E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47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119" y="4133640"/>
            <a:ext cx="13149212" cy="2709288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07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4609691" y="6349222"/>
            <a:ext cx="927940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7376553" y="2822249"/>
            <a:ext cx="3737498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5273026" y="1838849"/>
            <a:ext cx="1930577" cy="1860563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27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2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3869025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71" y="9147056"/>
            <a:ext cx="6010965" cy="836159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7629527" y="1040948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42" y="1100138"/>
            <a:ext cx="1963511" cy="196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3980091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91" y="3918515"/>
            <a:ext cx="216761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7629527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11278962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2954193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5555541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8156889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11033781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13910673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6" y="4438988"/>
            <a:ext cx="2222723" cy="12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87554" y="4210729"/>
            <a:ext cx="836159" cy="836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6931" y="5146467"/>
            <a:ext cx="2102306" cy="714576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7385555"/>
            <a:ext cx="1456754" cy="14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68" y="7395840"/>
            <a:ext cx="1436181" cy="14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28" y="7293930"/>
            <a:ext cx="1640001" cy="1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07" y="7511486"/>
            <a:ext cx="1204889" cy="12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23" y="7466909"/>
            <a:ext cx="1294040" cy="12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5750714" y="218738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5816475" y="3197927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5976588" y="6414731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37969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">
            <a:extLst>
              <a:ext uri="{FF2B5EF4-FFF2-40B4-BE49-F238E27FC236}">
                <a16:creationId xmlns:a16="http://schemas.microsoft.com/office/drawing/2014/main" id="{8EC8F6A3-2B14-CBF3-381E-39C9FDE137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625" y="-3499758"/>
            <a:ext cx="13031471" cy="920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31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94" y="4794856"/>
            <a:ext cx="8478606" cy="1988345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5236689" y="1876917"/>
            <a:ext cx="4005470" cy="134701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 err="1"/>
              <a:t>Summary</a:t>
            </a:r>
            <a:endParaRPr lang="fr-FR" sz="6600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654344" y="602872"/>
            <a:ext cx="8719436" cy="3895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10227367" y="2945366"/>
            <a:ext cx="5363007" cy="484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200" dirty="0"/>
              <a:t>Introduction                </a:t>
            </a:r>
            <a:r>
              <a:rPr lang="fr-FR" sz="4200" b="1" dirty="0"/>
              <a:t>03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 .1</a:t>
            </a:r>
            <a:r>
              <a:rPr lang="fr-FR" sz="4200" b="1" dirty="0"/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Part. 2</a:t>
            </a:r>
            <a:r>
              <a:rPr lang="fr-FR" sz="4200" b="1" dirty="0"/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Part. 3                            </a:t>
            </a:r>
            <a:r>
              <a:rPr lang="fr-FR" sz="4200" b="1" dirty="0"/>
              <a:t>08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Conclusion</a:t>
            </a:r>
            <a:r>
              <a:rPr lang="fr-FR" sz="4200" b="1" dirty="0"/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1149473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71" y="626165"/>
            <a:ext cx="9474578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6679" y="3026465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708062" y="626165"/>
            <a:ext cx="5739848" cy="81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9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63" y="641073"/>
            <a:ext cx="8833503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062" y="3190460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10018645" y="745434"/>
            <a:ext cx="7454348" cy="83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6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4602" y="5068431"/>
            <a:ext cx="9591851" cy="5218569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2" y="1683545"/>
            <a:ext cx="9316778" cy="345786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3" y="5323572"/>
            <a:ext cx="7543797" cy="2934417"/>
          </a:xfrm>
        </p:spPr>
        <p:txBody>
          <a:bodyPr>
            <a:normAutofit/>
          </a:bodyPr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20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9426173" y="5068431"/>
            <a:ext cx="8861828" cy="5218569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1" y="0"/>
            <a:ext cx="4385783" cy="2218692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4607"/>
            <a:ext cx="9683151" cy="4471911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7138878"/>
            <a:ext cx="8095890" cy="143362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5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1405262"/>
            <a:ext cx="15138716" cy="14305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0200" y="3176012"/>
            <a:ext cx="7214223" cy="5640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4693" y="3176012"/>
            <a:ext cx="7214223" cy="5640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4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44925"/>
            <a:ext cx="15144750" cy="13740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2" y="2818931"/>
            <a:ext cx="7109442" cy="873176"/>
          </a:xfrm>
        </p:spPr>
        <p:txBody>
          <a:bodyPr anchor="b">
            <a:noAutofit/>
          </a:bodyPr>
          <a:lstStyle>
            <a:lvl1pPr marL="0" indent="0">
              <a:buNone/>
              <a:defRPr sz="2100" b="1" cap="all" spc="375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0202" y="3757613"/>
            <a:ext cx="7109442" cy="5084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00495" y="2818931"/>
            <a:ext cx="7144455" cy="873176"/>
          </a:xfrm>
        </p:spPr>
        <p:txBody>
          <a:bodyPr anchor="b">
            <a:noAutofit/>
          </a:bodyPr>
          <a:lstStyle>
            <a:lvl1pPr marL="0" indent="0">
              <a:buNone/>
              <a:defRPr sz="2100" b="1" cap="all" spc="375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00495" y="3757613"/>
            <a:ext cx="7144455" cy="5084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46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35835"/>
            <a:ext cx="13330326" cy="156461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377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opname">
            <a:extLst>
              <a:ext uri="{FF2B5EF4-FFF2-40B4-BE49-F238E27FC236}">
                <a16:creationId xmlns:a16="http://schemas.microsoft.com/office/drawing/2014/main" id="{91D2BC72-0DAE-384A-22D0-F4325C977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1" y="-2107474"/>
            <a:ext cx="9301777" cy="657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09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155939"/>
            <a:ext cx="5557838" cy="1930161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613140"/>
            <a:ext cx="8970168" cy="715255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1" y="3086100"/>
            <a:ext cx="5557838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173192"/>
            <a:ext cx="5557838" cy="1912908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714500"/>
            <a:ext cx="8970168" cy="68580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1" y="3086100"/>
            <a:ext cx="5557838" cy="54864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0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05262"/>
            <a:ext cx="15359007" cy="14305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04772" y="3209545"/>
            <a:ext cx="15359007" cy="5516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41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267425" y="1621766"/>
            <a:ext cx="3763274" cy="6950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00200" y="1621766"/>
            <a:ext cx="11258550" cy="6950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9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6851631" y="9038952"/>
            <a:ext cx="767456" cy="751128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882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4413" y="3396340"/>
            <a:ext cx="6213565" cy="437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6851631" y="9038952"/>
            <a:ext cx="767456" cy="751128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667D-69B9-E461-99BF-0403CB60C3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80023" y="3396341"/>
            <a:ext cx="6213565" cy="437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&#10;&#10;Automatisch gegenereerde beschrijving">
            <a:extLst>
              <a:ext uri="{FF2B5EF4-FFF2-40B4-BE49-F238E27FC236}">
                <a16:creationId xmlns:a16="http://schemas.microsoft.com/office/drawing/2014/main" id="{E9E227C7-1A53-41D9-7F4C-61A2E6406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2168" y="-3238500"/>
            <a:ext cx="14550212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5800" y="1333500"/>
            <a:ext cx="9642566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cirkel, schermopname&#10;&#10;Automatisch gegenereerde beschrijving">
            <a:extLst>
              <a:ext uri="{FF2B5EF4-FFF2-40B4-BE49-F238E27FC236}">
                <a16:creationId xmlns:a16="http://schemas.microsoft.com/office/drawing/2014/main" id="{0D94F9D0-310E-D463-4AED-F22325538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5963" y="3039291"/>
            <a:ext cx="8105007" cy="5730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106B881D-147E-640A-93ED-4F3FD5125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1" y="-2107474"/>
            <a:ext cx="9301777" cy="657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843" y="1409700"/>
            <a:ext cx="5141912" cy="116205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115843" y="3086100"/>
            <a:ext cx="5141913" cy="4995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Karla Medium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8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F781DE8-49DE-03FD-6552-0AF401B407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68" y="2827019"/>
            <a:ext cx="10937423" cy="4374969"/>
          </a:xfrm>
          <a:prstGeom prst="rect">
            <a:avLst/>
          </a:prstGeom>
          <a:blipFill>
            <a:blip r:embed="rId14"/>
            <a:tile tx="0" ty="0" sx="100000" sy="100000" flip="none" algn="tl"/>
          </a:blip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arl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arla Light" panose="020F05020202040302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arla Medium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arla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2092C"/>
            </a:gs>
            <a:gs pos="86000">
              <a:srgbClr val="322129"/>
            </a:gs>
            <a:gs pos="78000">
              <a:srgbClr val="12092C"/>
            </a:gs>
            <a:gs pos="100000">
              <a:srgbClr val="5A3F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DB0A73-9278-51E3-D75B-90D0ECD2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339BC-BC33-FECA-9309-E1F5B9CE0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78965A-70E5-8053-AFB0-AF5EA6E1ECE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11379" y="9265445"/>
            <a:ext cx="225786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FDF1D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rgbClr val="FDF1D4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FDF1D4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rgbClr val="FDF1D4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rgbClr val="FDF1D4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rgbClr val="FDF1D4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05262"/>
            <a:ext cx="13330326" cy="143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2" y="3209545"/>
            <a:ext cx="13325754" cy="551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5716069" y="6944617"/>
            <a:ext cx="398026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15903" y="9477670"/>
            <a:ext cx="411479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30700" y="9477670"/>
            <a:ext cx="92354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3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342900" algn="l" defTabSz="1371600" rtl="0" eaLnBrk="1" latinLnBrk="0" hangingPunct="1">
        <a:lnSpc>
          <a:spcPct val="120000"/>
        </a:lnSpc>
        <a:spcBef>
          <a:spcPts val="750"/>
        </a:spcBef>
        <a:buFont typeface="Neue Haas Grotesk Text Pro" panose="020B05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6586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20000"/>
        </a:lnSpc>
        <a:spcBef>
          <a:spcPts val="750"/>
        </a:spcBef>
        <a:buFont typeface="Neue Haas Grotesk Text Pro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tevenhillaert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379D18E-D6AD-492E-2525-C716882C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orful circle with lights&#10;&#10;Description automatically generated with medium confidence">
            <a:extLst>
              <a:ext uri="{FF2B5EF4-FFF2-40B4-BE49-F238E27FC236}">
                <a16:creationId xmlns:a16="http://schemas.microsoft.com/office/drawing/2014/main" id="{72605904-FA89-714B-FD8E-2805B50B7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016"/>
          <a:stretch/>
        </p:blipFill>
        <p:spPr>
          <a:xfrm>
            <a:off x="20" y="10"/>
            <a:ext cx="18287978" cy="10286990"/>
          </a:xfrm>
          <a:prstGeom prst="rect">
            <a:avLst/>
          </a:prstGeom>
        </p:spPr>
      </p:pic>
      <p:pic>
        <p:nvPicPr>
          <p:cNvPr id="5" name="Picture 4" descr="A low poly deer with antlers&#10;&#10;Description automatically generated">
            <a:extLst>
              <a:ext uri="{FF2B5EF4-FFF2-40B4-BE49-F238E27FC236}">
                <a16:creationId xmlns:a16="http://schemas.microsoft.com/office/drawing/2014/main" id="{003BBEB4-FF2B-52FB-7527-B603DF10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8000" cy="10287000"/>
          </a:xfrm>
          <a:prstGeom prst="rect">
            <a:avLst/>
          </a:prstGeom>
        </p:spPr>
      </p:pic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4980099-2BF3-298E-DA62-FC96A9CA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36" y="6169767"/>
            <a:ext cx="5548528" cy="3231774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4A0D74F-8E4B-5FCA-0E56-7CC4AA147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7" y="210860"/>
            <a:ext cx="9981618" cy="33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3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882" y="3076130"/>
            <a:ext cx="4904913" cy="792831"/>
          </a:xfrm>
        </p:spPr>
        <p:txBody>
          <a:bodyPr/>
          <a:lstStyle/>
          <a:p>
            <a:pPr algn="r"/>
            <a:r>
              <a:rPr lang="nl-BE" dirty="0"/>
              <a:t>REAL ERRORS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3219813" y="5807244"/>
            <a:ext cx="45779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Only raise the alarm for true threats,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not every shadow that passes by.</a:t>
            </a:r>
            <a:br>
              <a:rPr lang="en-US" sz="28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628752" y="2432185"/>
            <a:ext cx="10668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Errors should be (proactively) acted upon. </a:t>
            </a:r>
          </a:p>
          <a:p>
            <a:pPr>
              <a:lnSpc>
                <a:spcPct val="100000"/>
              </a:lnSpc>
            </a:pPr>
            <a:r>
              <a:rPr lang="en-US" sz="3200" i="1" dirty="0">
                <a:latin typeface="Karla" pitchFamily="2" charset="0"/>
              </a:rPr>
              <a:t>When everything is an error, nothing is an error.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Use correct log levels for your messages.</a:t>
            </a:r>
          </a:p>
          <a:p>
            <a:r>
              <a:rPr lang="en-US" sz="3200" b="0" dirty="0">
                <a:latin typeface="Karla" pitchFamily="2" charset="0"/>
              </a:rPr>
              <a:t>Don’t flood your system </a:t>
            </a:r>
            <a:r>
              <a:rPr lang="en-US" sz="3200" b="0">
                <a:latin typeface="Karla" pitchFamily="2" charset="0"/>
              </a:rPr>
              <a:t>with logs </a:t>
            </a:r>
            <a:r>
              <a:rPr lang="en-US" sz="3200" b="0" dirty="0">
                <a:latin typeface="Karla" pitchFamily="2" charset="0"/>
              </a:rPr>
              <a:t>you’ll never look at.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TIP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Dynamically change minimum level at runtime .</a:t>
            </a:r>
          </a:p>
        </p:txBody>
      </p:sp>
    </p:spTree>
    <p:extLst>
      <p:ext uri="{BB962C8B-B14F-4D97-AF65-F5344CB8AC3E}">
        <p14:creationId xmlns:p14="http://schemas.microsoft.com/office/powerpoint/2010/main" val="343600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72" y="3051777"/>
            <a:ext cx="6627169" cy="1117353"/>
          </a:xfrm>
        </p:spPr>
        <p:txBody>
          <a:bodyPr/>
          <a:lstStyle/>
          <a:p>
            <a:r>
              <a:rPr lang="en-US"/>
              <a:t>Performance metrics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548072" y="5733212"/>
            <a:ext cx="64892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Our early warning system, catching the subtle hints of wear and tear before they become major roadblocks.</a:t>
            </a:r>
            <a:br>
              <a:rPr lang="en-US" sz="40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784CFEA-A5DC-1F51-283B-4F577D8DE022}"/>
              </a:ext>
            </a:extLst>
          </p:cNvPr>
          <p:cNvSpPr txBox="1"/>
          <p:nvPr/>
        </p:nvSpPr>
        <p:spPr>
          <a:xfrm>
            <a:off x="8450980" y="2778557"/>
            <a:ext cx="892262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  <a:endParaRPr lang="en-US" sz="3200" b="0" dirty="0">
              <a:latin typeface="Montserrat SemiBo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Easily find slow queries.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Performance degradation, after release.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Diff between framework and own logic.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timing library, </a:t>
            </a:r>
            <a:r>
              <a:rPr lang="en-US" sz="3200" u="sng" cap="none" dirty="0">
                <a:latin typeface="Karla" pitchFamily="2" charset="0"/>
                <a:sym typeface="Wingdings" panose="05000000000000000000" pitchFamily="2" charset="2"/>
              </a:rPr>
              <a:t>don’t</a:t>
            </a:r>
            <a:r>
              <a:rPr lang="en-US" sz="3200" cap="none" dirty="0">
                <a:latin typeface="Karla" pitchFamily="2" charset="0"/>
                <a:sym typeface="Wingdings" panose="05000000000000000000" pitchFamily="2" charset="2"/>
              </a:rPr>
              <a:t> use stopwatch!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TIP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If response time &gt; threshold, log as warning or error.</a:t>
            </a:r>
            <a:endParaRPr lang="nl-BE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51B474-8367-48FE-520D-91D5F0C076C8}"/>
              </a:ext>
            </a:extLst>
          </p:cNvPr>
          <p:cNvGrpSpPr/>
          <p:nvPr/>
        </p:nvGrpSpPr>
        <p:grpSpPr>
          <a:xfrm>
            <a:off x="-3902094" y="8287757"/>
            <a:ext cx="7292926" cy="3480307"/>
            <a:chOff x="-884704" y="7131182"/>
            <a:chExt cx="7292926" cy="3480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8A8712-13B0-6BA7-55C5-7D0A060D5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12"/>
            <a:stretch/>
          </p:blipFill>
          <p:spPr>
            <a:xfrm>
              <a:off x="-884704" y="7705314"/>
              <a:ext cx="2357904" cy="2906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17BE72-8E25-D953-6E97-3AFDB238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33" b="90000" l="10000" r="90000">
                          <a14:foregroundMark x1="55222" y1="3333" x2="55222" y2="3333"/>
                          <a14:foregroundMark x1="49778" y1="24000" x2="49778" y2="24000"/>
                          <a14:foregroundMark x1="47778" y1="24500" x2="47778" y2="24500"/>
                          <a14:foregroundMark x1="44111" y1="22500" x2="44111" y2="22500"/>
                          <a14:foregroundMark x1="49444" y1="21000" x2="49444" y2="21000"/>
                          <a14:foregroundMark x1="49778" y1="20500" x2="49778" y2="20500"/>
                          <a14:foregroundMark x1="50778" y1="20500" x2="50778" y2="20500"/>
                          <a14:foregroundMark x1="42444" y1="20000" x2="42444" y2="20000"/>
                          <a14:foregroundMark x1="44778" y1="20000" x2="44778" y2="20000"/>
                          <a14:foregroundMark x1="49111" y1="21000" x2="49111" y2="21000"/>
                          <a14:foregroundMark x1="47444" y1="23500" x2="47444" y2="23500"/>
                          <a14:foregroundMark x1="48111" y1="12500" x2="48111" y2="12500"/>
                          <a14:foregroundMark x1="44111" y1="11000" x2="44111" y2="11000"/>
                          <a14:foregroundMark x1="49111" y1="12500" x2="49111" y2="12500"/>
                          <a14:foregroundMark x1="49111" y1="11000" x2="49111" y2="11000"/>
                          <a14:foregroundMark x1="49111" y1="11500" x2="49111" y2="11500"/>
                          <a14:foregroundMark x1="49111" y1="11500" x2="49111" y2="1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14369" y="7131182"/>
              <a:ext cx="4493853" cy="2995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6 0.04845 L 0.38664 -0.01868 C 0.45686 -0.02948 0.5527 -0.08318 0.64714 -0.16142 C 0.75469 -0.25062 0.83533 -0.34321 0.88525 -0.4321 L 1.1283 -0.84229 " pathEditMode="relative" rAng="2010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3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434" y="2986239"/>
            <a:ext cx="5824920" cy="1472818"/>
          </a:xfrm>
        </p:spPr>
        <p:txBody>
          <a:bodyPr/>
          <a:lstStyle/>
          <a:p>
            <a:pPr algn="r"/>
            <a:r>
              <a:rPr lang="en-US" sz="4400" dirty="0"/>
              <a:t>Be careful when logging objects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1377491" y="5827944"/>
            <a:ext cx="61768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dirty="0">
                <a:latin typeface="Montserrat" panose="00000500000000000000" pitchFamily="2" charset="0"/>
              </a:rPr>
              <a:t>C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apturing every brushstroke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of a masterpiece</a:t>
            </a:r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;</a:t>
            </a:r>
            <a:endParaRPr lang="en-US" sz="3200" b="0" i="0" dirty="0">
              <a:solidFill>
                <a:srgbClr val="374151"/>
              </a:solidFill>
              <a:effectLst/>
              <a:latin typeface="Montserrat" panose="00000500000000000000" pitchFamily="2" charset="0"/>
            </a:endParaRP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beautiful in detail but demanding on the canvas of performance.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628752" y="2716419"/>
            <a:ext cx="10668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Structured logging makes it tempting to just log an entire object (graph). 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dirty="0">
                <a:latin typeface="Karla" pitchFamily="2" charset="0"/>
              </a:rPr>
              <a:t>impact on performance and resources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Log only what you </a:t>
            </a:r>
            <a:r>
              <a:rPr lang="en-US" sz="3200" dirty="0">
                <a:latin typeface="Karla" pitchFamily="2" charset="0"/>
              </a:rPr>
              <a:t>need </a:t>
            </a:r>
            <a:r>
              <a:rPr lang="en-US" sz="3200" b="0" dirty="0">
                <a:latin typeface="Karla" pitchFamily="2" charset="0"/>
              </a:rPr>
              <a:t>to know.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 exclude with attributes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 limit depth</a:t>
            </a: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 use separate log models</a:t>
            </a:r>
          </a:p>
        </p:txBody>
      </p:sp>
    </p:spTree>
    <p:extLst>
      <p:ext uri="{BB962C8B-B14F-4D97-AF65-F5344CB8AC3E}">
        <p14:creationId xmlns:p14="http://schemas.microsoft.com/office/powerpoint/2010/main" val="371562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32" y="3133120"/>
            <a:ext cx="6265102" cy="1117353"/>
          </a:xfrm>
        </p:spPr>
        <p:txBody>
          <a:bodyPr/>
          <a:lstStyle/>
          <a:p>
            <a:r>
              <a:rPr lang="en-US" sz="4400" dirty="0">
                <a:latin typeface="Montserrat SemiBold" panose="00000700000000000000" pitchFamily="2" charset="0"/>
              </a:rPr>
              <a:t>Sensitive data</a:t>
            </a:r>
            <a:endParaRPr lang="nl-BE" dirty="0">
              <a:latin typeface="Montserrat Light" panose="00000400000000000000" pitchFamily="2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660133" y="5803979"/>
            <a:ext cx="6135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Like accidentally dropping your diary in a public square. Some pages are best kept private.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784CFEA-A5DC-1F51-283B-4F577D8DE022}"/>
              </a:ext>
            </a:extLst>
          </p:cNvPr>
          <p:cNvSpPr txBox="1"/>
          <p:nvPr/>
        </p:nvSpPr>
        <p:spPr>
          <a:xfrm>
            <a:off x="7694647" y="3133120"/>
            <a:ext cx="10668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  <a:endParaRPr lang="en-US" sz="3200" b="0" dirty="0">
              <a:latin typeface="Montserrat SemiBo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3200" b="0" cap="none" dirty="0">
                <a:latin typeface="Karla" pitchFamily="2" charset="0"/>
              </a:rPr>
              <a:t>No one should see sensitive information.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credit cards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cap="none" dirty="0" err="1">
                <a:latin typeface="Karla" pitchFamily="2" charset="0"/>
                <a:sym typeface="Wingdings" panose="05000000000000000000" pitchFamily="2" charset="2"/>
              </a:rPr>
              <a:t>api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 keys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passwords</a:t>
            </a:r>
          </a:p>
          <a:p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 GDPR…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e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xclude</a:t>
            </a:r>
            <a:endParaRPr lang="en-US" sz="3200" dirty="0">
              <a:latin typeface="Karla" pitchFamily="2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m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ask</a:t>
            </a:r>
            <a:r>
              <a:rPr lang="en-US" sz="3200" b="0" cap="none">
                <a:latin typeface="Karla" pitchFamily="2" charset="0"/>
                <a:sym typeface="Wingdings" panose="05000000000000000000" pitchFamily="2" charset="2"/>
              </a:rPr>
              <a:t>/obfuscate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data retention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pPr algn="r"/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25288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0B8D-2D0A-4885-702E-A63990EC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BECD8-C6BC-208C-567D-F4BC9AA8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en-US"/>
              <a:t>Now use all this data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64CFA2E-A29F-0983-58AE-7852CB79E5EB}"/>
              </a:ext>
            </a:extLst>
          </p:cNvPr>
          <p:cNvSpPr txBox="1"/>
          <p:nvPr/>
        </p:nvSpPr>
        <p:spPr>
          <a:xfrm>
            <a:off x="770964" y="3306468"/>
            <a:ext cx="10219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Dashboards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Alerting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Fix errors before users notice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Treat this data as a real asset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Train an AI to find patterns </a:t>
            </a:r>
          </a:p>
        </p:txBody>
      </p:sp>
    </p:spTree>
    <p:extLst>
      <p:ext uri="{BB962C8B-B14F-4D97-AF65-F5344CB8AC3E}">
        <p14:creationId xmlns:p14="http://schemas.microsoft.com/office/powerpoint/2010/main" val="371175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4340-3D20-25DE-6CE2-D792046A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904FD-98F2-DE3E-98D7-CF11F2F3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en-US" dirty="0"/>
              <a:t>A note on AI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D06D4-A0A7-4AD5-5C97-83A30B96D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t="2363" r="8420" b="4569"/>
          <a:stretch/>
        </p:blipFill>
        <p:spPr bwMode="auto">
          <a:xfrm>
            <a:off x="5349499" y="-9369380"/>
            <a:ext cx="17199472" cy="1946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2">
            <a:extLst>
              <a:ext uri="{FF2B5EF4-FFF2-40B4-BE49-F238E27FC236}">
                <a16:creationId xmlns:a16="http://schemas.microsoft.com/office/drawing/2014/main" id="{32AC785D-44D1-9968-7F2B-5747350C7416}"/>
              </a:ext>
            </a:extLst>
          </p:cNvPr>
          <p:cNvSpPr txBox="1"/>
          <p:nvPr/>
        </p:nvSpPr>
        <p:spPr>
          <a:xfrm>
            <a:off x="770964" y="3306468"/>
            <a:ext cx="102197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8354A"/>
                </a:solidFill>
                <a:latin typeface="Karla Medium"/>
              </a:rPr>
              <a:t>Really good for text/unstructured logs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8354A"/>
              </a:solidFill>
              <a:effectLst/>
              <a:uLnTx/>
              <a:uFillTx/>
              <a:latin typeface="Karla Medium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8354A"/>
                </a:solidFill>
                <a:latin typeface="Karla Medium"/>
              </a:rPr>
              <a:t>Good for helping non-technical people query logs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8354A"/>
              </a:solidFill>
              <a:effectLst/>
              <a:uLnTx/>
              <a:uFillTx/>
              <a:latin typeface="Karla Medium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Potentially good for huge amounts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8354A"/>
                </a:solidFill>
                <a:latin typeface="Karla Medium"/>
              </a:rPr>
              <a:t>Less benefit when using structured logging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8354A"/>
              </a:solidFill>
              <a:effectLst/>
              <a:uLnTx/>
              <a:uFillTx/>
              <a:latin typeface="Karla Medium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You don’t need AI for basic (statistical)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You don’t need AI for alerting</a:t>
            </a:r>
          </a:p>
        </p:txBody>
      </p:sp>
    </p:spTree>
    <p:extLst>
      <p:ext uri="{BB962C8B-B14F-4D97-AF65-F5344CB8AC3E}">
        <p14:creationId xmlns:p14="http://schemas.microsoft.com/office/powerpoint/2010/main" val="411012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C09E791-0860-B35A-6EEC-23F1EAF4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288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09FDC-AB99-8137-A0C3-B8D10480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075" y="518932"/>
            <a:ext cx="11415849" cy="1143000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DF4FE6-A6B7-3CC7-CBA3-1CB18A033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1" y="1161781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5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8CBEE2-5BE5-E25B-5A25-25F61EA12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5" b="14454"/>
          <a:stretch/>
        </p:blipFill>
        <p:spPr bwMode="auto">
          <a:xfrm>
            <a:off x="0" y="6881284"/>
            <a:ext cx="18288000" cy="34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 descr="Internet Of Things with solid fill">
            <a:extLst>
              <a:ext uri="{FF2B5EF4-FFF2-40B4-BE49-F238E27FC236}">
                <a16:creationId xmlns:a16="http://schemas.microsoft.com/office/drawing/2014/main" id="{63DFC60D-E840-EC34-486C-CEFEF8EECCF7}"/>
              </a:ext>
            </a:extLst>
          </p:cNvPr>
          <p:cNvSpPr/>
          <p:nvPr/>
        </p:nvSpPr>
        <p:spPr>
          <a:xfrm>
            <a:off x="2946119" y="2671235"/>
            <a:ext cx="1750037" cy="175003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49D0F1-4D97-6524-6F90-94C22EB8FF07}"/>
              </a:ext>
            </a:extLst>
          </p:cNvPr>
          <p:cNvSpPr/>
          <p:nvPr/>
        </p:nvSpPr>
        <p:spPr>
          <a:xfrm>
            <a:off x="3744499" y="1159679"/>
            <a:ext cx="1761328" cy="248836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Group">
            <a:extLst>
              <a:ext uri="{FF2B5EF4-FFF2-40B4-BE49-F238E27FC236}">
                <a16:creationId xmlns:a16="http://schemas.microsoft.com/office/drawing/2014/main" id="{613C0270-D3A6-F1A0-6846-E70615F5111C}"/>
              </a:ext>
            </a:extLst>
          </p:cNvPr>
          <p:cNvSpPr/>
          <p:nvPr/>
        </p:nvSpPr>
        <p:spPr>
          <a:xfrm>
            <a:off x="7688818" y="2497196"/>
            <a:ext cx="2098116" cy="209811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5B820-52D4-C107-A375-24FB6DFB716E}"/>
              </a:ext>
            </a:extLst>
          </p:cNvPr>
          <p:cNvSpPr/>
          <p:nvPr/>
        </p:nvSpPr>
        <p:spPr>
          <a:xfrm>
            <a:off x="1076387" y="2840616"/>
            <a:ext cx="4241250" cy="1395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73C490-9F99-ADD7-B1A5-10B154F70652}"/>
              </a:ext>
            </a:extLst>
          </p:cNvPr>
          <p:cNvSpPr/>
          <p:nvPr/>
        </p:nvSpPr>
        <p:spPr>
          <a:xfrm>
            <a:off x="7204128" y="862828"/>
            <a:ext cx="4241250" cy="1395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397319-E180-A97F-837E-3A8E8FE13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1482" y="2908264"/>
            <a:ext cx="1511546" cy="12759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FA8D82-F12E-7B81-02FD-C2EDAD7E36F0}"/>
              </a:ext>
            </a:extLst>
          </p:cNvPr>
          <p:cNvSpPr txBox="1"/>
          <p:nvPr/>
        </p:nvSpPr>
        <p:spPr>
          <a:xfrm>
            <a:off x="6617251" y="4820650"/>
            <a:ext cx="4241250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Now focused on 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developing people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tech &amp; non-tech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014B1-FA83-0F74-9083-0FFB288A4854}"/>
              </a:ext>
            </a:extLst>
          </p:cNvPr>
          <p:cNvSpPr txBox="1"/>
          <p:nvPr/>
        </p:nvSpPr>
        <p:spPr>
          <a:xfrm>
            <a:off x="2324639" y="4820650"/>
            <a:ext cx="2992998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Developing software 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for +20 years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16AE5-9768-714F-C122-0A175EE04335}"/>
              </a:ext>
            </a:extLst>
          </p:cNvPr>
          <p:cNvSpPr txBox="1"/>
          <p:nvPr/>
        </p:nvSpPr>
        <p:spPr>
          <a:xfrm>
            <a:off x="11896630" y="4820650"/>
            <a:ext cx="4241250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Contact me: 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hlinkClick r:id="rId8"/>
              </a:rPr>
              <a:t>in/stevenhillaert</a:t>
            </a:r>
            <a:endParaRPr lang="en-US" sz="2400" dirty="0"/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1EE99-5E08-A344-BDE2-C2C9087C2595}"/>
              </a:ext>
            </a:extLst>
          </p:cNvPr>
          <p:cNvSpPr txBox="1"/>
          <p:nvPr/>
        </p:nvSpPr>
        <p:spPr>
          <a:xfrm>
            <a:off x="6213487" y="660837"/>
            <a:ext cx="4859427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Steven Hillaert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Technical Coach @ AllPhi</a:t>
            </a:r>
          </a:p>
        </p:txBody>
      </p:sp>
    </p:spTree>
    <p:extLst>
      <p:ext uri="{BB962C8B-B14F-4D97-AF65-F5344CB8AC3E}">
        <p14:creationId xmlns:p14="http://schemas.microsoft.com/office/powerpoint/2010/main" val="38346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vered object in a server room&#10;&#10;Description automatically generated">
            <a:extLst>
              <a:ext uri="{FF2B5EF4-FFF2-40B4-BE49-F238E27FC236}">
                <a16:creationId xmlns:a16="http://schemas.microsoft.com/office/drawing/2014/main" id="{047B747D-2C67-5E28-45ED-4A34842FC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b="28235"/>
          <a:stretch/>
        </p:blipFill>
        <p:spPr>
          <a:xfrm>
            <a:off x="1" y="-1"/>
            <a:ext cx="18287964" cy="1028700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B38C29D-B979-67AE-F9C1-0BD6999286B6}"/>
              </a:ext>
            </a:extLst>
          </p:cNvPr>
          <p:cNvSpPr txBox="1"/>
          <p:nvPr/>
        </p:nvSpPr>
        <p:spPr>
          <a:xfrm>
            <a:off x="10931701" y="4855257"/>
            <a:ext cx="7356262" cy="1015663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Log it like it’s hot</a:t>
            </a:r>
            <a:endParaRPr lang="nl-BE" sz="60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D153199-EE5C-E2AA-3168-50EF7FEFA256}"/>
              </a:ext>
            </a:extLst>
          </p:cNvPr>
          <p:cNvSpPr txBox="1"/>
          <p:nvPr/>
        </p:nvSpPr>
        <p:spPr>
          <a:xfrm>
            <a:off x="10931701" y="6299428"/>
            <a:ext cx="7356300" cy="132343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</a:rPr>
              <a:t>That warm fuzzy blanket  when production is down</a:t>
            </a:r>
            <a:endParaRPr lang="en-BE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6914D4D6-6A71-9500-4BCF-80905A6C52DA}"/>
              </a:ext>
            </a:extLst>
          </p:cNvPr>
          <p:cNvSpPr txBox="1"/>
          <p:nvPr/>
        </p:nvSpPr>
        <p:spPr>
          <a:xfrm>
            <a:off x="10931701" y="9421580"/>
            <a:ext cx="7356299" cy="584775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Steven Hillaert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3741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AFC6E0-90B1-F23C-0CCA-92C43AF3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62" y="2038202"/>
            <a:ext cx="18344481" cy="8250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7D73D-2936-1EEF-2758-B25313A5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nl-BE" dirty="0"/>
              <a:t>WHY SHOULD WE HAVE LOGGING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732EEE-8EF1-B30E-2BAA-6120264CD321}"/>
              </a:ext>
            </a:extLst>
          </p:cNvPr>
          <p:cNvSpPr txBox="1"/>
          <p:nvPr/>
        </p:nvSpPr>
        <p:spPr>
          <a:xfrm>
            <a:off x="9820407" y="6568900"/>
            <a:ext cx="64983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0" i="1" dirty="0"/>
              <a:t>A system behaves </a:t>
            </a:r>
          </a:p>
          <a:p>
            <a:pPr algn="r"/>
            <a:r>
              <a:rPr lang="en-US" sz="3600" b="0" i="1" dirty="0"/>
              <a:t>as it was developed,</a:t>
            </a:r>
          </a:p>
          <a:p>
            <a:pPr algn="r"/>
            <a:r>
              <a:rPr lang="en-US" sz="3600" b="0" i="1" dirty="0"/>
              <a:t>not as it was intended.</a:t>
            </a:r>
            <a:endParaRPr lang="nl-BE" sz="3600" i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454A90F-9599-045B-7139-8016AAB93C7F}"/>
              </a:ext>
            </a:extLst>
          </p:cNvPr>
          <p:cNvSpPr txBox="1"/>
          <p:nvPr/>
        </p:nvSpPr>
        <p:spPr>
          <a:xfrm>
            <a:off x="2210167" y="1609725"/>
            <a:ext cx="754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400" b="1" dirty="0">
                <a:latin typeface="Montserrat Light" panose="00000400000000000000" pitchFamily="2" charset="0"/>
              </a:rPr>
              <a:t>SO WE KNOW WHAT IS GOING ON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EE7A715-6114-6A3A-B120-BC024664CBA5}"/>
              </a:ext>
            </a:extLst>
          </p:cNvPr>
          <p:cNvSpPr txBox="1"/>
          <p:nvPr/>
        </p:nvSpPr>
        <p:spPr>
          <a:xfrm>
            <a:off x="2858034" y="2929542"/>
            <a:ext cx="76966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Why is it only crashing in production?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Speedup debugging.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dirty="0"/>
              <a:t>It’s not the user’s responsibility to give you all the details!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Become proactive when issues arise.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Make logs valuable data.</a:t>
            </a:r>
          </a:p>
        </p:txBody>
      </p:sp>
    </p:spTree>
    <p:extLst>
      <p:ext uri="{BB962C8B-B14F-4D97-AF65-F5344CB8AC3E}">
        <p14:creationId xmlns:p14="http://schemas.microsoft.com/office/powerpoint/2010/main" val="200141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33" y="2960081"/>
            <a:ext cx="5145741" cy="1117353"/>
          </a:xfrm>
        </p:spPr>
        <p:txBody>
          <a:bodyPr/>
          <a:lstStyle/>
          <a:p>
            <a:r>
              <a:rPr lang="nl-BE" b="1" dirty="0"/>
              <a:t>STRUCTURED LOGGING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89AE7-9142-9BA8-2528-C493D0EF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05" y="1958550"/>
            <a:ext cx="9461858" cy="6956850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</a:rPr>
              <a:t>Store structured data, like a database.</a:t>
            </a:r>
            <a:br>
              <a:rPr lang="en-US" sz="3200" b="0" cap="none" dirty="0">
                <a:latin typeface="Karla" pitchFamily="2" charset="0"/>
              </a:rPr>
            </a:br>
            <a:endParaRPr lang="en-US" sz="3200" b="0" dirty="0">
              <a:latin typeface="Karla" pitchFamily="2" charset="0"/>
            </a:endParaRPr>
          </a:p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</a:rPr>
              <a:t>Real data to work with</a:t>
            </a:r>
            <a:r>
              <a:rPr lang="en-US" dirty="0">
                <a:latin typeface="Karla" pitchFamily="2" charset="0"/>
              </a:rPr>
              <a:t>, it’s </a:t>
            </a:r>
            <a:r>
              <a:rPr lang="en-US" dirty="0" err="1">
                <a:latin typeface="Karla" pitchFamily="2" charset="0"/>
              </a:rPr>
              <a:t>queryable</a:t>
            </a:r>
            <a:r>
              <a:rPr lang="en-US" dirty="0">
                <a:latin typeface="Karla" pitchFamily="2" charset="0"/>
              </a:rPr>
              <a:t>!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</a:rPr>
              <a:t>It allows for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 dashboards, alerts, …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proper logging library (Serilog).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proper log server/service (Seq, ELK stack…</a:t>
            </a: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Karla" pitchFamily="2" charset="0"/>
              </a:rPr>
              <a:t>Stop</a:t>
            </a:r>
            <a:r>
              <a:rPr lang="en-US" dirty="0">
                <a:latin typeface="Karla" pitchFamily="2" charset="0"/>
              </a:rPr>
              <a:t> using Console.WriteLine() or text files.</a:t>
            </a:r>
            <a:endParaRPr lang="en-US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latin typeface="Montserrat SemiBold" panose="00000700000000000000" pitchFamily="2" charset="0"/>
                <a:sym typeface="Wingdings" panose="05000000000000000000" pitchFamily="2" charset="2"/>
              </a:rPr>
              <a:t>TIP</a:t>
            </a:r>
          </a:p>
          <a:p>
            <a:pPr marL="0" indent="0">
              <a:buNone/>
            </a:pP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Never ever use any form of string concatenation!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808333" y="5753385"/>
            <a:ext cx="56208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earching for a needle in a haystack is easier when the haystack is organized.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22574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4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693" y="3068096"/>
            <a:ext cx="5145741" cy="1397620"/>
          </a:xfrm>
        </p:spPr>
        <p:txBody>
          <a:bodyPr/>
          <a:lstStyle/>
          <a:p>
            <a:pPr algn="r"/>
            <a:r>
              <a:rPr lang="nl-BE" dirty="0"/>
              <a:t>AUTOMATE LOGGING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89AE7-9142-9BA8-2528-C493D0EF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69" y="1480039"/>
            <a:ext cx="10128322" cy="781990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Collect data without explicit log statements.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Developers are focused on their current task</a:t>
            </a:r>
            <a:r>
              <a:rPr lang="en-US" dirty="0">
                <a:latin typeface="Karla" pitchFamily="2" charset="0"/>
              </a:rPr>
              <a:t>, n</a:t>
            </a:r>
            <a:r>
              <a:rPr lang="en-US" sz="3200" b="0" dirty="0">
                <a:latin typeface="Karla" pitchFamily="2" charset="0"/>
              </a:rPr>
              <a:t>ot on the support ticket in 1 month.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Karla" pitchFamily="2" charset="0"/>
              </a:rPr>
              <a:t>We’re lazy, so let’s be lazy in a smart way.</a:t>
            </a: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Plug logging in the frameworks and libraries we use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d</a:t>
            </a: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otnet (middleware), MassTransit, Mediatr, …</a:t>
            </a:r>
            <a:endParaRPr lang="en-BE" sz="3200" b="0" dirty="0">
              <a:latin typeface="Karla" pitchFamily="2" charset="0"/>
            </a:endParaRPr>
          </a:p>
          <a:p>
            <a:endParaRPr lang="nl-BE" b="1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2231160" y="5774267"/>
            <a:ext cx="5438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Let the system write down its own diary,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so we don't have to.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11752730" y="-44033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3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72" y="3102417"/>
            <a:ext cx="5145741" cy="815066"/>
          </a:xfrm>
        </p:spPr>
        <p:txBody>
          <a:bodyPr/>
          <a:lstStyle/>
          <a:p>
            <a:r>
              <a:rPr lang="nl-BE" dirty="0"/>
              <a:t>ENRICHMENT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548072" y="5788687"/>
            <a:ext cx="57027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Sprinkling extra context onto our logs, turning plain notes into enlightening tales.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</a:br>
            <a:br>
              <a:rPr lang="en-US" sz="32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DF743F3-5E3B-8BF8-956D-51E53F77B50F}"/>
              </a:ext>
            </a:extLst>
          </p:cNvPr>
          <p:cNvSpPr txBox="1"/>
          <p:nvPr/>
        </p:nvSpPr>
        <p:spPr>
          <a:xfrm>
            <a:off x="7823744" y="2102087"/>
            <a:ext cx="945360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r>
              <a:rPr lang="en-US" sz="3200" b="0" cap="none" dirty="0">
                <a:latin typeface="Karla" pitchFamily="2" charset="0"/>
              </a:rPr>
              <a:t>Add details to every log in scope. </a:t>
            </a:r>
          </a:p>
          <a:p>
            <a:r>
              <a:rPr lang="en-US" sz="3200" b="0" cap="none" dirty="0">
                <a:latin typeface="Karla" pitchFamily="2" charset="0"/>
              </a:rPr>
              <a:t>Without explicitly logging them.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request id, user, order </a:t>
            </a: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reference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, …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</a:endParaRPr>
          </a:p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r>
              <a:rPr lang="en-US" sz="3200" b="0" cap="none" dirty="0">
                <a:latin typeface="Karla" pitchFamily="2" charset="0"/>
              </a:rPr>
              <a:t>No need to think about it, consistency.</a:t>
            </a:r>
          </a:p>
          <a:p>
            <a:r>
              <a:rPr lang="en-US" sz="3200" dirty="0">
                <a:latin typeface="Karla" pitchFamily="2" charset="0"/>
              </a:rPr>
              <a:t>And because we’re lazy.</a:t>
            </a:r>
            <a:br>
              <a:rPr lang="en-US" sz="3200" b="0" cap="none" dirty="0">
                <a:latin typeface="Karla" pitchFamily="2" charset="0"/>
              </a:rPr>
            </a:br>
            <a:endParaRPr lang="en-US" sz="3200" b="0" dirty="0">
              <a:latin typeface="Karla" pitchFamily="2" charset="0"/>
            </a:endParaRPr>
          </a:p>
          <a:p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r>
              <a:rPr lang="en-US" sz="3200" b="0" cap="none" dirty="0">
                <a:latin typeface="Karla" pitchFamily="2" charset="0"/>
              </a:rPr>
              <a:t>Use proper logging library (</a:t>
            </a:r>
            <a:r>
              <a:rPr lang="en-US" sz="3200" dirty="0">
                <a:latin typeface="Karla" pitchFamily="2" charset="0"/>
              </a:rPr>
              <a:t>S</a:t>
            </a:r>
            <a:r>
              <a:rPr lang="en-US" sz="3200" b="0" cap="none" dirty="0">
                <a:latin typeface="Karla" pitchFamily="2" charset="0"/>
              </a:rPr>
              <a:t>erilog).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2065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252" y="3050448"/>
            <a:ext cx="5989643" cy="1117353"/>
          </a:xfrm>
        </p:spPr>
        <p:txBody>
          <a:bodyPr/>
          <a:lstStyle/>
          <a:p>
            <a:pPr algn="r"/>
            <a:r>
              <a:rPr lang="nl-BE" dirty="0"/>
              <a:t>CORRELATION </a:t>
            </a:r>
            <a:r>
              <a:rPr lang="nl-BE" dirty="0" err="1"/>
              <a:t>ID’s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2843164" y="5830142"/>
            <a:ext cx="49927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The breadcrumbs that connect the dots, making sense of the journey across system boundaries.</a:t>
            </a:r>
            <a:br>
              <a:rPr lang="en-US" sz="32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731389" y="2142678"/>
            <a:ext cx="10668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Karla" pitchFamily="2" charset="0"/>
              </a:rPr>
              <a:t>Identifier</a:t>
            </a:r>
            <a:r>
              <a:rPr lang="en-US" sz="3200" b="0" dirty="0">
                <a:latin typeface="Karla" pitchFamily="2" charset="0"/>
              </a:rPr>
              <a:t>, passed from the origin to every app/service involved.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Know everything that executed in your whole system when a user pressed a button.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Pass a correlation id when crossing application boundaries. 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err="1">
                <a:latin typeface="Montserrat SemiBold" panose="00000700000000000000" pitchFamily="2" charset="0"/>
              </a:rPr>
              <a:t>traceparent</a:t>
            </a:r>
            <a:endParaRPr lang="en-US" sz="3200" dirty="0">
              <a:latin typeface="Montserrat SemiBold" panose="000007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Like correlation id but more detailed: hierarchical relationship. Distributed tracing.</a:t>
            </a:r>
            <a:endParaRPr lang="en-BE" sz="3200" b="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1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62" y="3115290"/>
            <a:ext cx="5171880" cy="736504"/>
          </a:xfrm>
        </p:spPr>
        <p:txBody>
          <a:bodyPr/>
          <a:lstStyle/>
          <a:p>
            <a:r>
              <a:rPr lang="en-US" sz="4400" dirty="0"/>
              <a:t>LOG DECISIONS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696262" y="5736961"/>
            <a:ext cx="5441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Map out the thought process of your code</a:t>
            </a:r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 you can trace its every choice and detour.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6491666" y="-14031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660FB28E-72B6-4A99-C187-1EAB0E1629E6}"/>
              </a:ext>
            </a:extLst>
          </p:cNvPr>
          <p:cNvSpPr txBox="1"/>
          <p:nvPr/>
        </p:nvSpPr>
        <p:spPr>
          <a:xfrm>
            <a:off x="7738716" y="1926325"/>
            <a:ext cx="82392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r>
              <a:rPr lang="en-US" sz="3200" b="0" cap="none" dirty="0">
                <a:latin typeface="Karla" pitchFamily="2" charset="0"/>
              </a:rPr>
              <a:t>Know what’s happening and follow the flow of your code in production.</a:t>
            </a:r>
            <a:endParaRPr lang="nl-BE" sz="3200" dirty="0"/>
          </a:p>
        </p:txBody>
      </p:sp>
      <p:pic>
        <p:nvPicPr>
          <p:cNvPr id="7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48FCDCA-C157-BE8F-A996-2A256C917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32" y="3701046"/>
            <a:ext cx="9454610" cy="3273495"/>
          </a:xfrm>
          <a:prstGeom prst="rect">
            <a:avLst/>
          </a:prstGeom>
        </p:spPr>
      </p:pic>
      <p:pic>
        <p:nvPicPr>
          <p:cNvPr id="8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FD09522-24E0-4E28-BC28-AEEC0A83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31" y="7179602"/>
            <a:ext cx="9454610" cy="2957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32F12-E756-653C-5289-1C196ABA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0000" l="10000" r="90000">
                        <a14:foregroundMark x1="55222" y1="3333" x2="55222" y2="3333"/>
                        <a14:foregroundMark x1="49778" y1="24000" x2="49778" y2="24000"/>
                        <a14:foregroundMark x1="47778" y1="24500" x2="47778" y2="24500"/>
                        <a14:foregroundMark x1="44111" y1="22500" x2="44111" y2="22500"/>
                        <a14:foregroundMark x1="49444" y1="21000" x2="49444" y2="21000"/>
                        <a14:foregroundMark x1="49778" y1="20500" x2="49778" y2="20500"/>
                        <a14:foregroundMark x1="50778" y1="20500" x2="50778" y2="20500"/>
                        <a14:foregroundMark x1="42444" y1="20000" x2="42444" y2="20000"/>
                        <a14:foregroundMark x1="44778" y1="20000" x2="44778" y2="20000"/>
                        <a14:foregroundMark x1="49111" y1="21000" x2="49111" y2="21000"/>
                        <a14:foregroundMark x1="47444" y1="23500" x2="47444" y2="23500"/>
                        <a14:foregroundMark x1="48111" y1="12500" x2="48111" y2="12500"/>
                        <a14:foregroundMark x1="44111" y1="11000" x2="44111" y2="11000"/>
                        <a14:foregroundMark x1="49111" y1="12500" x2="49111" y2="12500"/>
                        <a14:foregroundMark x1="49111" y1="11000" x2="49111" y2="11000"/>
                        <a14:foregroundMark x1="49111" y1="11500" x2="49111" y2="11500"/>
                        <a14:foregroundMark x1="49111" y1="11500" x2="49111" y2="1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118" y="-2321146"/>
            <a:ext cx="4493853" cy="29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2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60494E-6 L -0.00087 0.54182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 Template AllPhi">
  <a:themeElements>
    <a:clrScheme name="AllPhi Colours">
      <a:dk1>
        <a:srgbClr val="08354A"/>
      </a:dk1>
      <a:lt1>
        <a:sysClr val="window" lastClr="FFFFFF"/>
      </a:lt1>
      <a:dk2>
        <a:srgbClr val="3B7698"/>
      </a:dk2>
      <a:lt2>
        <a:srgbClr val="08354A"/>
      </a:lt2>
      <a:accent1>
        <a:srgbClr val="2799D7"/>
      </a:accent1>
      <a:accent2>
        <a:srgbClr val="3B7698"/>
      </a:accent2>
      <a:accent3>
        <a:srgbClr val="08354A"/>
      </a:accent3>
      <a:accent4>
        <a:srgbClr val="FFFFFF"/>
      </a:accent4>
      <a:accent5>
        <a:srgbClr val="DBEEF3"/>
      </a:accent5>
      <a:accent6>
        <a:srgbClr val="F2F2F2"/>
      </a:accent6>
      <a:hlink>
        <a:srgbClr val="08354A"/>
      </a:hlink>
      <a:folHlink>
        <a:srgbClr val="FFFFFF"/>
      </a:folHlink>
    </a:clrScheme>
    <a:fontScheme name="AllPhi">
      <a:majorFont>
        <a:latin typeface="Montserrat Black"/>
        <a:ea typeface=""/>
        <a:cs typeface=""/>
      </a:majorFont>
      <a:minorFont>
        <a:latin typeface="Karl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AllPhi" id="{E5AFDF89-45B4-4FDD-9D35-901CB1965545}" vid="{A5BDABC2-15CC-4ED8-9155-4D50E41EE54D}"/>
    </a:ext>
  </a:extLst>
</a:theme>
</file>

<file path=ppt/theme/theme2.xml><?xml version="1.0" encoding="utf-8"?>
<a:theme xmlns:a="http://schemas.openxmlformats.org/drawingml/2006/main" name="Conception personnalisée">
  <a:themeElements>
    <a:clrScheme name="DevDay2024">
      <a:dk1>
        <a:srgbClr val="12092C"/>
      </a:dk1>
      <a:lt1>
        <a:srgbClr val="FEF8EA"/>
      </a:lt1>
      <a:dk2>
        <a:srgbClr val="12092C"/>
      </a:dk2>
      <a:lt2>
        <a:srgbClr val="9CD7D5"/>
      </a:lt2>
      <a:accent1>
        <a:srgbClr val="F9F286"/>
      </a:accent1>
      <a:accent2>
        <a:srgbClr val="FFEA2E"/>
      </a:accent2>
      <a:accent3>
        <a:srgbClr val="F4B318"/>
      </a:accent3>
      <a:accent4>
        <a:srgbClr val="EA4523"/>
      </a:accent4>
      <a:accent5>
        <a:srgbClr val="EB2480"/>
      </a:accent5>
      <a:accent6>
        <a:srgbClr val="FD4FAA"/>
      </a:accent6>
      <a:hlink>
        <a:srgbClr val="30B7E4"/>
      </a:hlink>
      <a:folHlink>
        <a:srgbClr val="0784C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4" id="{74F4E854-933A-4843-ABDB-7AF9F64BB0A7}" vid="{9790DECE-662D-40C6-BDFA-42CE3573302F}"/>
    </a:ext>
  </a:extLst>
</a:theme>
</file>

<file path=ppt/theme/theme3.xml><?xml version="1.0" encoding="utf-8"?>
<a:theme xmlns:a="http://schemas.openxmlformats.org/drawingml/2006/main" name="Swell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AllPhi</Template>
  <TotalTime>0</TotalTime>
  <Words>864</Words>
  <Application>Microsoft Office PowerPoint</Application>
  <PresentationFormat>Custom</PresentationFormat>
  <Paragraphs>170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Karla Light</vt:lpstr>
      <vt:lpstr>Aptos</vt:lpstr>
      <vt:lpstr>Montserrat Light</vt:lpstr>
      <vt:lpstr>Arial</vt:lpstr>
      <vt:lpstr>Aptos Display</vt:lpstr>
      <vt:lpstr>Montserrat</vt:lpstr>
      <vt:lpstr>Wingdings</vt:lpstr>
      <vt:lpstr>Karla</vt:lpstr>
      <vt:lpstr>Montserrat SemiBold</vt:lpstr>
      <vt:lpstr>Karla Medium</vt:lpstr>
      <vt:lpstr>Neue Haas Grotesk Text Pro</vt:lpstr>
      <vt:lpstr>Aharoni</vt:lpstr>
      <vt:lpstr>PPT Template AllPhi</vt:lpstr>
      <vt:lpstr>Conception personnalisée</vt:lpstr>
      <vt:lpstr>SwellVTI</vt:lpstr>
      <vt:lpstr>PowerPoint Presentation</vt:lpstr>
      <vt:lpstr>PowerPoint Presentation</vt:lpstr>
      <vt:lpstr>PowerPoint Presentation</vt:lpstr>
      <vt:lpstr>WHY SHOULD WE HAVE LOGGING</vt:lpstr>
      <vt:lpstr>STRUCTURED LOGGING</vt:lpstr>
      <vt:lpstr>AUTOMATE LOGGING</vt:lpstr>
      <vt:lpstr>ENRICHMENT</vt:lpstr>
      <vt:lpstr>CORRELATION ID’s</vt:lpstr>
      <vt:lpstr>LOG DECISIONS</vt:lpstr>
      <vt:lpstr>REAL ERRORS</vt:lpstr>
      <vt:lpstr>Performance metrics</vt:lpstr>
      <vt:lpstr>Be careful when logging objects</vt:lpstr>
      <vt:lpstr>Sensitive data</vt:lpstr>
      <vt:lpstr>Now use all this data</vt:lpstr>
      <vt:lpstr>A note on AI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Liesbeth Vangenechten</dc:creator>
  <cp:lastModifiedBy>Steven Hillaert</cp:lastModifiedBy>
  <cp:revision>2</cp:revision>
  <dcterms:created xsi:type="dcterms:W3CDTF">2023-08-03T06:26:11Z</dcterms:created>
  <dcterms:modified xsi:type="dcterms:W3CDTF">2025-01-25T14:00:09Z</dcterms:modified>
</cp:coreProperties>
</file>